
<file path=[Content_Types].xml><?xml version="1.0" encoding="utf-8"?>
<Types xmlns="http://schemas.openxmlformats.org/package/2006/content-types">
  <Default ContentType="image/jpeg" Extension="jpg"/>
  <Default ContentType="application/vnd.openxmlformats-officedocument.vmlDrawing" Extension="vml"/>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24" roundtripDataSignature="AMtx7mhF0wvTFfxJCk+H3J9zsq/6cgBF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107DF5-AC8C-4BC7-8389-AE1B8C663F04}">
  <a:tblStyle styleId="{2B107DF5-AC8C-4BC7-8389-AE1B8C663F04}" styleName="Table_0">
    <a:wholeTbl>
      <a:tcTxStyle b="off" i="off">
        <a:font>
          <a:latin typeface="Verdana"/>
          <a:ea typeface="Verdana"/>
          <a:cs typeface="Verdan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6F6"/>
          </a:solidFill>
        </a:fill>
      </a:tcStyle>
    </a:wholeTbl>
    <a:band1H>
      <a:tcTxStyle b="off" i="off"/>
      <a:tcStyle>
        <a:fill>
          <a:solidFill>
            <a:srgbClr val="CCECEC"/>
          </a:solidFill>
        </a:fill>
      </a:tcStyle>
    </a:band1H>
    <a:band2H>
      <a:tcTxStyle b="off" i="off"/>
    </a:band2H>
    <a:band1V>
      <a:tcTxStyle b="off" i="off"/>
      <a:tcStyle>
        <a:fill>
          <a:solidFill>
            <a:srgbClr val="CCECEC"/>
          </a:solidFill>
        </a:fill>
      </a:tcStyle>
    </a:band1V>
    <a:band2V>
      <a:tcTxStyle b="off" i="off"/>
    </a:band2V>
    <a:lastCol>
      <a:tcTxStyle b="on" i="off">
        <a:font>
          <a:latin typeface="Verdana"/>
          <a:ea typeface="Verdana"/>
          <a:cs typeface="Verdana"/>
        </a:font>
        <a:schemeClr val="lt1"/>
      </a:tcTxStyle>
      <a:tcStyle>
        <a:fill>
          <a:solidFill>
            <a:schemeClr val="accent1"/>
          </a:solidFill>
        </a:fill>
      </a:tcStyle>
    </a:lastCol>
    <a:firstCol>
      <a:tcTxStyle b="on" i="off">
        <a:font>
          <a:latin typeface="Verdana"/>
          <a:ea typeface="Verdana"/>
          <a:cs typeface="Verdana"/>
        </a:font>
        <a:schemeClr val="lt1"/>
      </a:tcTxStyle>
      <a:tcStyle>
        <a:fill>
          <a:solidFill>
            <a:schemeClr val="accent1"/>
          </a:solidFill>
        </a:fill>
      </a:tcStyle>
    </a:firstCol>
    <a:lastRow>
      <a:tcTxStyle b="on" i="off">
        <a:font>
          <a:latin typeface="Verdana"/>
          <a:ea typeface="Verdana"/>
          <a:cs typeface="Verdan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Verdana"/>
          <a:ea typeface="Verdana"/>
          <a:cs typeface="Verdan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11" Type="http://schemas.openxmlformats.org/officeDocument/2006/relationships/slide" Target="slides/slide4.xml"/><Relationship Id="rId22" Type="http://schemas.openxmlformats.org/officeDocument/2006/relationships/slide" Target="slides/slide15.xml"/><Relationship Id="rId10" Type="http://schemas.openxmlformats.org/officeDocument/2006/relationships/slide" Target="slides/slide3.xml"/><Relationship Id="rId21" Type="http://schemas.openxmlformats.org/officeDocument/2006/relationships/slide" Target="slides/slide14.xml"/><Relationship Id="rId13" Type="http://schemas.openxmlformats.org/officeDocument/2006/relationships/slide" Target="slides/slide6.xml"/><Relationship Id="rId24" Type="http://customschemas.google.com/relationships/presentationmetadata" Target="metadata"/><Relationship Id="rId12" Type="http://schemas.openxmlformats.org/officeDocument/2006/relationships/slide" Target="slides/slide5.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1.xml"/><Relationship Id="rId19" Type="http://schemas.openxmlformats.org/officeDocument/2006/relationships/slide" Target="slides/slide12.xml"/><Relationship Id="rId6" Type="http://schemas.openxmlformats.org/officeDocument/2006/relationships/slideMaster" Target="slideMasters/slideMaster2.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6075fb0fbc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6075fb0fbc_1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g6075fb0fbc_1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6075fb0fbc_1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6075fb0fbc_1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6075fb0fbc_1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07" name="Google Shape;30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8" name="Google Shape;30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Personalize to building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09" name="Google Shape;20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Talk about whose relevant for you</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98e83ad011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17" name="Google Shape;217;g98e83ad01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 name="Google Shape;218;g98e83ad011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Talk about whose relevant for you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 name="Google Shape;74;p33"/>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34"/>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94" name="Shape 94"/>
        <p:cNvGrpSpPr/>
        <p:nvPr/>
      </p:nvGrpSpPr>
      <p:grpSpPr>
        <a:xfrm>
          <a:off x="0" y="0"/>
          <a:ext cx="0" cy="0"/>
          <a:chOff x="0" y="0"/>
          <a:chExt cx="0" cy="0"/>
        </a:xfrm>
      </p:grpSpPr>
      <p:sp>
        <p:nvSpPr>
          <p:cNvPr id="95" name="Google Shape;95;p20"/>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0"/>
          <p:cNvSpPr txBox="1"/>
          <p:nvPr>
            <p:ph idx="1" type="body"/>
          </p:nvPr>
        </p:nvSpPr>
        <p:spPr>
          <a:xfrm>
            <a:off x="1370013" y="1827213"/>
            <a:ext cx="3579812" cy="4114800"/>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97" name="Google Shape;97;p20"/>
          <p:cNvSpPr txBox="1"/>
          <p:nvPr>
            <p:ph idx="2" type="body"/>
          </p:nvPr>
        </p:nvSpPr>
        <p:spPr>
          <a:xfrm>
            <a:off x="5102225" y="1827213"/>
            <a:ext cx="3581400" cy="1981200"/>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98" name="Google Shape;98;p20"/>
          <p:cNvSpPr txBox="1"/>
          <p:nvPr>
            <p:ph idx="3" type="body"/>
          </p:nvPr>
        </p:nvSpPr>
        <p:spPr>
          <a:xfrm>
            <a:off x="5102225" y="3960813"/>
            <a:ext cx="3581400" cy="1981200"/>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99" name="Google Shape;99;p20"/>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0"/>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0"/>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p21"/>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1"/>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1"/>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p22"/>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2"/>
          <p:cNvSpPr txBox="1"/>
          <p:nvPr>
            <p:ph idx="1" type="body"/>
          </p:nvPr>
        </p:nvSpPr>
        <p:spPr>
          <a:xfrm>
            <a:off x="1370013" y="1827213"/>
            <a:ext cx="7313612" cy="4114800"/>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110" name="Google Shape;110;p22"/>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2"/>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2"/>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13" name="Shape 113"/>
        <p:cNvGrpSpPr/>
        <p:nvPr/>
      </p:nvGrpSpPr>
      <p:grpSpPr>
        <a:xfrm>
          <a:off x="0" y="0"/>
          <a:ext cx="0" cy="0"/>
          <a:chOff x="0" y="0"/>
          <a:chExt cx="0" cy="0"/>
        </a:xfrm>
      </p:grpSpPr>
      <p:sp>
        <p:nvSpPr>
          <p:cNvPr id="114" name="Google Shape;114;p23"/>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3"/>
          <p:cNvSpPr txBox="1"/>
          <p:nvPr>
            <p:ph idx="1" type="body"/>
          </p:nvPr>
        </p:nvSpPr>
        <p:spPr>
          <a:xfrm>
            <a:off x="1370013" y="1827213"/>
            <a:ext cx="3579812" cy="4114800"/>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116" name="Google Shape;116;p23"/>
          <p:cNvSpPr txBox="1"/>
          <p:nvPr>
            <p:ph idx="2" type="body"/>
          </p:nvPr>
        </p:nvSpPr>
        <p:spPr>
          <a:xfrm>
            <a:off x="5102225" y="1827213"/>
            <a:ext cx="3581400" cy="4114800"/>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117" name="Google Shape;117;p23"/>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3"/>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3"/>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 name="Shape 120"/>
        <p:cNvGrpSpPr/>
        <p:nvPr/>
      </p:nvGrpSpPr>
      <p:grpSpPr>
        <a:xfrm>
          <a:off x="0" y="0"/>
          <a:ext cx="0" cy="0"/>
          <a:chOff x="0" y="0"/>
          <a:chExt cx="0" cy="0"/>
        </a:xfrm>
      </p:grpSpPr>
      <p:sp>
        <p:nvSpPr>
          <p:cNvPr id="121" name="Google Shape;121;p24"/>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4"/>
          <p:cNvSpPr txBox="1"/>
          <p:nvPr>
            <p:ph idx="1" type="body"/>
          </p:nvPr>
        </p:nvSpPr>
        <p:spPr>
          <a:xfrm>
            <a:off x="1370013" y="1827213"/>
            <a:ext cx="3579812" cy="4114800"/>
          </a:xfrm>
          <a:prstGeom prst="rect">
            <a:avLst/>
          </a:prstGeom>
          <a:noFill/>
          <a:ln>
            <a:noFill/>
          </a:ln>
        </p:spPr>
        <p:txBody>
          <a:bodyPr anchorCtr="0" anchor="t" bIns="45700" lIns="91425" spcFirstLastPara="1" rIns="91425" wrap="square" tIns="45700">
            <a:noAutofit/>
          </a:bodyPr>
          <a:lstStyle>
            <a:lvl1pPr indent="-353060" lvl="0" marL="457200" algn="l">
              <a:lnSpc>
                <a:spcPct val="100000"/>
              </a:lnSpc>
              <a:spcBef>
                <a:spcPts val="560"/>
              </a:spcBef>
              <a:spcAft>
                <a:spcPts val="0"/>
              </a:spcAft>
              <a:buSzPts val="1960"/>
              <a:buChar char="⚪"/>
              <a:defRPr sz="2800"/>
            </a:lvl1pPr>
            <a:lvl2pPr indent="-335280" lvl="1" marL="914400" algn="l">
              <a:lnSpc>
                <a:spcPct val="100000"/>
              </a:lnSpc>
              <a:spcBef>
                <a:spcPts val="480"/>
              </a:spcBef>
              <a:spcAft>
                <a:spcPts val="0"/>
              </a:spcAft>
              <a:buSzPts val="1680"/>
              <a:buChar char="●"/>
              <a:defRPr sz="2400"/>
            </a:lvl2pPr>
            <a:lvl3pPr indent="-311150" lvl="2" marL="1371600" algn="l">
              <a:lnSpc>
                <a:spcPct val="100000"/>
              </a:lnSpc>
              <a:spcBef>
                <a:spcPts val="400"/>
              </a:spcBef>
              <a:spcAft>
                <a:spcPts val="0"/>
              </a:spcAft>
              <a:buSzPts val="1300"/>
              <a:buChar char="⚪"/>
              <a:defRPr sz="2000"/>
            </a:lvl3pPr>
            <a:lvl4pPr indent="-308610" lvl="3" marL="1828800" algn="l">
              <a:lnSpc>
                <a:spcPct val="100000"/>
              </a:lnSpc>
              <a:spcBef>
                <a:spcPts val="360"/>
              </a:spcBef>
              <a:spcAft>
                <a:spcPts val="0"/>
              </a:spcAft>
              <a:buSzPts val="1260"/>
              <a:buChar char="●"/>
              <a:defRPr sz="1800"/>
            </a:lvl4pPr>
            <a:lvl5pPr indent="-297179" lvl="4" marL="2286000" algn="l">
              <a:lnSpc>
                <a:spcPct val="100000"/>
              </a:lnSpc>
              <a:spcBef>
                <a:spcPts val="360"/>
              </a:spcBef>
              <a:spcAft>
                <a:spcPts val="0"/>
              </a:spcAft>
              <a:buSzPts val="1080"/>
              <a:buChar char="⚪"/>
              <a:defRPr sz="1800"/>
            </a:lvl5pPr>
            <a:lvl6pPr indent="-297179" lvl="5" marL="2743200" algn="l">
              <a:lnSpc>
                <a:spcPct val="100000"/>
              </a:lnSpc>
              <a:spcBef>
                <a:spcPts val="360"/>
              </a:spcBef>
              <a:spcAft>
                <a:spcPts val="0"/>
              </a:spcAft>
              <a:buSzPts val="1080"/>
              <a:buChar char="⚪"/>
              <a:defRPr sz="1800"/>
            </a:lvl6pPr>
            <a:lvl7pPr indent="-297179" lvl="6" marL="3200400" algn="l">
              <a:lnSpc>
                <a:spcPct val="100000"/>
              </a:lnSpc>
              <a:spcBef>
                <a:spcPts val="360"/>
              </a:spcBef>
              <a:spcAft>
                <a:spcPts val="0"/>
              </a:spcAft>
              <a:buSzPts val="1080"/>
              <a:buChar char="⚪"/>
              <a:defRPr sz="1800"/>
            </a:lvl7pPr>
            <a:lvl8pPr indent="-297179" lvl="7" marL="3657600" algn="l">
              <a:lnSpc>
                <a:spcPct val="100000"/>
              </a:lnSpc>
              <a:spcBef>
                <a:spcPts val="360"/>
              </a:spcBef>
              <a:spcAft>
                <a:spcPts val="0"/>
              </a:spcAft>
              <a:buSzPts val="1080"/>
              <a:buChar char="⚪"/>
              <a:defRPr sz="1800"/>
            </a:lvl8pPr>
            <a:lvl9pPr indent="-297179" lvl="8" marL="4114800" algn="l">
              <a:lnSpc>
                <a:spcPct val="100000"/>
              </a:lnSpc>
              <a:spcBef>
                <a:spcPts val="360"/>
              </a:spcBef>
              <a:spcAft>
                <a:spcPts val="0"/>
              </a:spcAft>
              <a:buSzPts val="1080"/>
              <a:buChar char="⚪"/>
              <a:defRPr sz="1800"/>
            </a:lvl9pPr>
          </a:lstStyle>
          <a:p/>
        </p:txBody>
      </p:sp>
      <p:sp>
        <p:nvSpPr>
          <p:cNvPr id="123" name="Google Shape;123;p24"/>
          <p:cNvSpPr txBox="1"/>
          <p:nvPr>
            <p:ph idx="2" type="body"/>
          </p:nvPr>
        </p:nvSpPr>
        <p:spPr>
          <a:xfrm>
            <a:off x="5102225" y="1827213"/>
            <a:ext cx="3581400" cy="4114800"/>
          </a:xfrm>
          <a:prstGeom prst="rect">
            <a:avLst/>
          </a:prstGeom>
          <a:noFill/>
          <a:ln>
            <a:noFill/>
          </a:ln>
        </p:spPr>
        <p:txBody>
          <a:bodyPr anchorCtr="0" anchor="t" bIns="45700" lIns="91425" spcFirstLastPara="1" rIns="91425" wrap="square" tIns="45700">
            <a:noAutofit/>
          </a:bodyPr>
          <a:lstStyle>
            <a:lvl1pPr indent="-353060" lvl="0" marL="457200" algn="l">
              <a:lnSpc>
                <a:spcPct val="100000"/>
              </a:lnSpc>
              <a:spcBef>
                <a:spcPts val="560"/>
              </a:spcBef>
              <a:spcAft>
                <a:spcPts val="0"/>
              </a:spcAft>
              <a:buSzPts val="1960"/>
              <a:buChar char="⚪"/>
              <a:defRPr sz="2800"/>
            </a:lvl1pPr>
            <a:lvl2pPr indent="-335280" lvl="1" marL="914400" algn="l">
              <a:lnSpc>
                <a:spcPct val="100000"/>
              </a:lnSpc>
              <a:spcBef>
                <a:spcPts val="480"/>
              </a:spcBef>
              <a:spcAft>
                <a:spcPts val="0"/>
              </a:spcAft>
              <a:buSzPts val="1680"/>
              <a:buChar char="●"/>
              <a:defRPr sz="2400"/>
            </a:lvl2pPr>
            <a:lvl3pPr indent="-311150" lvl="2" marL="1371600" algn="l">
              <a:lnSpc>
                <a:spcPct val="100000"/>
              </a:lnSpc>
              <a:spcBef>
                <a:spcPts val="400"/>
              </a:spcBef>
              <a:spcAft>
                <a:spcPts val="0"/>
              </a:spcAft>
              <a:buSzPts val="1300"/>
              <a:buChar char="⚪"/>
              <a:defRPr sz="2000"/>
            </a:lvl3pPr>
            <a:lvl4pPr indent="-308610" lvl="3" marL="1828800" algn="l">
              <a:lnSpc>
                <a:spcPct val="100000"/>
              </a:lnSpc>
              <a:spcBef>
                <a:spcPts val="360"/>
              </a:spcBef>
              <a:spcAft>
                <a:spcPts val="0"/>
              </a:spcAft>
              <a:buSzPts val="1260"/>
              <a:buChar char="●"/>
              <a:defRPr sz="1800"/>
            </a:lvl4pPr>
            <a:lvl5pPr indent="-297179" lvl="4" marL="2286000" algn="l">
              <a:lnSpc>
                <a:spcPct val="100000"/>
              </a:lnSpc>
              <a:spcBef>
                <a:spcPts val="360"/>
              </a:spcBef>
              <a:spcAft>
                <a:spcPts val="0"/>
              </a:spcAft>
              <a:buSzPts val="1080"/>
              <a:buChar char="⚪"/>
              <a:defRPr sz="1800"/>
            </a:lvl5pPr>
            <a:lvl6pPr indent="-297179" lvl="5" marL="2743200" algn="l">
              <a:lnSpc>
                <a:spcPct val="100000"/>
              </a:lnSpc>
              <a:spcBef>
                <a:spcPts val="360"/>
              </a:spcBef>
              <a:spcAft>
                <a:spcPts val="0"/>
              </a:spcAft>
              <a:buSzPts val="1080"/>
              <a:buChar char="⚪"/>
              <a:defRPr sz="1800"/>
            </a:lvl6pPr>
            <a:lvl7pPr indent="-297179" lvl="6" marL="3200400" algn="l">
              <a:lnSpc>
                <a:spcPct val="100000"/>
              </a:lnSpc>
              <a:spcBef>
                <a:spcPts val="360"/>
              </a:spcBef>
              <a:spcAft>
                <a:spcPts val="0"/>
              </a:spcAft>
              <a:buSzPts val="1080"/>
              <a:buChar char="⚪"/>
              <a:defRPr sz="1800"/>
            </a:lvl7pPr>
            <a:lvl8pPr indent="-297179" lvl="7" marL="3657600" algn="l">
              <a:lnSpc>
                <a:spcPct val="100000"/>
              </a:lnSpc>
              <a:spcBef>
                <a:spcPts val="360"/>
              </a:spcBef>
              <a:spcAft>
                <a:spcPts val="0"/>
              </a:spcAft>
              <a:buSzPts val="1080"/>
              <a:buChar char="⚪"/>
              <a:defRPr sz="1800"/>
            </a:lvl8pPr>
            <a:lvl9pPr indent="-297179" lvl="8" marL="4114800" algn="l">
              <a:lnSpc>
                <a:spcPct val="100000"/>
              </a:lnSpc>
              <a:spcBef>
                <a:spcPts val="360"/>
              </a:spcBef>
              <a:spcAft>
                <a:spcPts val="0"/>
              </a:spcAft>
              <a:buSzPts val="1080"/>
              <a:buChar char="⚪"/>
              <a:defRPr sz="1800"/>
            </a:lvl9pPr>
          </a:lstStyle>
          <a:p/>
        </p:txBody>
      </p:sp>
      <p:sp>
        <p:nvSpPr>
          <p:cNvPr id="124" name="Google Shape;124;p24"/>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4"/>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4"/>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27" name="Shape 127"/>
        <p:cNvGrpSpPr/>
        <p:nvPr/>
      </p:nvGrpSpPr>
      <p:grpSpPr>
        <a:xfrm>
          <a:off x="0" y="0"/>
          <a:ext cx="0" cy="0"/>
          <a:chOff x="0" y="0"/>
          <a:chExt cx="0" cy="0"/>
        </a:xfrm>
      </p:grpSpPr>
      <p:grpSp>
        <p:nvGrpSpPr>
          <p:cNvPr id="128" name="Google Shape;128;p35"/>
          <p:cNvGrpSpPr/>
          <p:nvPr/>
        </p:nvGrpSpPr>
        <p:grpSpPr>
          <a:xfrm>
            <a:off x="-3222625" y="304800"/>
            <a:ext cx="11909425" cy="4724400"/>
            <a:chOff x="-2030" y="192"/>
            <a:chExt cx="7502" cy="2976"/>
          </a:xfrm>
        </p:grpSpPr>
        <p:cxnSp>
          <p:nvCxnSpPr>
            <p:cNvPr id="129" name="Google Shape;129;p35"/>
            <p:cNvCxnSpPr/>
            <p:nvPr/>
          </p:nvCxnSpPr>
          <p:spPr>
            <a:xfrm>
              <a:off x="912" y="1584"/>
              <a:ext cx="4560" cy="0"/>
            </a:xfrm>
            <a:prstGeom prst="straightConnector1">
              <a:avLst/>
            </a:prstGeom>
            <a:noFill/>
            <a:ln cap="flat" cmpd="sng" w="12700">
              <a:solidFill>
                <a:schemeClr val="dk1"/>
              </a:solidFill>
              <a:prstDash val="solid"/>
              <a:round/>
              <a:headEnd len="sm" w="sm" type="none"/>
              <a:tailEnd len="sm" w="sm" type="none"/>
            </a:ln>
          </p:spPr>
        </p:cxnSp>
        <p:sp>
          <p:nvSpPr>
            <p:cNvPr id="130" name="Google Shape;130;p35"/>
            <p:cNvSpPr/>
            <p:nvPr/>
          </p:nvSpPr>
          <p:spPr>
            <a:xfrm>
              <a:off x="-1584" y="864"/>
              <a:ext cx="2304" cy="2304"/>
            </a:xfrm>
            <a:custGeom>
              <a:rect b="b" l="l" r="r" t="t"/>
              <a:pathLst>
                <a:path extrusionOk="0" h="64000" w="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131" name="Google Shape;131;p35"/>
            <p:cNvSpPr/>
            <p:nvPr/>
          </p:nvSpPr>
          <p:spPr>
            <a:xfrm>
              <a:off x="-2030" y="192"/>
              <a:ext cx="2544" cy="2544"/>
            </a:xfrm>
            <a:custGeom>
              <a:rect b="b" l="l" r="r" t="t"/>
              <a:pathLst>
                <a:path extrusionOk="0" h="64000" w="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grpSp>
      <p:sp>
        <p:nvSpPr>
          <p:cNvPr id="132" name="Google Shape;132;p35"/>
          <p:cNvSpPr txBox="1"/>
          <p:nvPr>
            <p:ph type="ctrTitle"/>
          </p:nvPr>
        </p:nvSpPr>
        <p:spPr>
          <a:xfrm>
            <a:off x="1443038" y="985838"/>
            <a:ext cx="7239000" cy="14446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35"/>
          <p:cNvSpPr txBox="1"/>
          <p:nvPr>
            <p:ph idx="1" type="subTitle"/>
          </p:nvPr>
        </p:nvSpPr>
        <p:spPr>
          <a:xfrm>
            <a:off x="1443038" y="3427413"/>
            <a:ext cx="7239000" cy="1752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580"/>
              </a:spcBef>
              <a:spcAft>
                <a:spcPts val="0"/>
              </a:spcAft>
              <a:buSzPts val="2030"/>
              <a:buFont typeface="Noto Sans Symbols"/>
              <a:buNone/>
              <a:defRPr/>
            </a:lvl1pPr>
            <a:lvl2pPr lvl="1" algn="l">
              <a:lnSpc>
                <a:spcPct val="100000"/>
              </a:lnSpc>
              <a:spcBef>
                <a:spcPts val="360"/>
              </a:spcBef>
              <a:spcAft>
                <a:spcPts val="0"/>
              </a:spcAft>
              <a:buSzPts val="1260"/>
              <a:buChar char="●"/>
              <a:defRPr/>
            </a:lvl2pPr>
            <a:lvl3pPr lvl="2" algn="l">
              <a:lnSpc>
                <a:spcPct val="100000"/>
              </a:lnSpc>
              <a:spcBef>
                <a:spcPts val="360"/>
              </a:spcBef>
              <a:spcAft>
                <a:spcPts val="0"/>
              </a:spcAft>
              <a:buSzPts val="1170"/>
              <a:buChar char="⚪"/>
              <a:defRPr/>
            </a:lvl3pPr>
            <a:lvl4pPr lvl="3" algn="l">
              <a:lnSpc>
                <a:spcPct val="100000"/>
              </a:lnSpc>
              <a:spcBef>
                <a:spcPts val="360"/>
              </a:spcBef>
              <a:spcAft>
                <a:spcPts val="0"/>
              </a:spcAft>
              <a:buSzPts val="1260"/>
              <a:buChar char="●"/>
              <a:defRPr/>
            </a:lvl4pPr>
            <a:lvl5pPr lvl="4" algn="l">
              <a:lnSpc>
                <a:spcPct val="100000"/>
              </a:lnSpc>
              <a:spcBef>
                <a:spcPts val="360"/>
              </a:spcBef>
              <a:spcAft>
                <a:spcPts val="0"/>
              </a:spcAft>
              <a:buSzPts val="1080"/>
              <a:buChar char="⚪"/>
              <a:defRPr/>
            </a:lvl5pPr>
            <a:lvl6pPr lvl="5" algn="l">
              <a:lnSpc>
                <a:spcPct val="100000"/>
              </a:lnSpc>
              <a:spcBef>
                <a:spcPts val="360"/>
              </a:spcBef>
              <a:spcAft>
                <a:spcPts val="0"/>
              </a:spcAft>
              <a:buSzPts val="1080"/>
              <a:buChar char="⚪"/>
              <a:defRPr/>
            </a:lvl6pPr>
            <a:lvl7pPr lvl="6" algn="l">
              <a:lnSpc>
                <a:spcPct val="100000"/>
              </a:lnSpc>
              <a:spcBef>
                <a:spcPts val="360"/>
              </a:spcBef>
              <a:spcAft>
                <a:spcPts val="0"/>
              </a:spcAft>
              <a:buSzPts val="1080"/>
              <a:buChar char="⚪"/>
              <a:defRPr/>
            </a:lvl7pPr>
            <a:lvl8pPr lvl="7" algn="l">
              <a:lnSpc>
                <a:spcPct val="100000"/>
              </a:lnSpc>
              <a:spcBef>
                <a:spcPts val="360"/>
              </a:spcBef>
              <a:spcAft>
                <a:spcPts val="0"/>
              </a:spcAft>
              <a:buSzPts val="1080"/>
              <a:buChar char="⚪"/>
              <a:defRPr/>
            </a:lvl8pPr>
            <a:lvl9pPr lvl="8" algn="l">
              <a:lnSpc>
                <a:spcPct val="100000"/>
              </a:lnSpc>
              <a:spcBef>
                <a:spcPts val="360"/>
              </a:spcBef>
              <a:spcAft>
                <a:spcPts val="0"/>
              </a:spcAft>
              <a:buSzPts val="1080"/>
              <a:buChar char="⚪"/>
              <a:defRPr/>
            </a:lvl9pPr>
          </a:lstStyle>
          <a:p/>
        </p:txBody>
      </p:sp>
      <p:sp>
        <p:nvSpPr>
          <p:cNvPr id="134" name="Google Shape;134;p35"/>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35"/>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35"/>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7" name="Shape 137"/>
        <p:cNvGrpSpPr/>
        <p:nvPr/>
      </p:nvGrpSpPr>
      <p:grpSpPr>
        <a:xfrm>
          <a:off x="0" y="0"/>
          <a:ext cx="0" cy="0"/>
          <a:chOff x="0" y="0"/>
          <a:chExt cx="0" cy="0"/>
        </a:xfrm>
      </p:grpSpPr>
      <p:sp>
        <p:nvSpPr>
          <p:cNvPr id="138" name="Google Shape;138;p3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SzPts val="1400"/>
              <a:buNone/>
              <a:defRPr sz="2000"/>
            </a:lvl1pPr>
            <a:lvl2pPr indent="-228600" lvl="1" marL="914400" algn="l">
              <a:lnSpc>
                <a:spcPct val="100000"/>
              </a:lnSpc>
              <a:spcBef>
                <a:spcPts val="360"/>
              </a:spcBef>
              <a:spcAft>
                <a:spcPts val="0"/>
              </a:spcAft>
              <a:buSzPts val="1260"/>
              <a:buNone/>
              <a:defRPr sz="1800"/>
            </a:lvl2pPr>
            <a:lvl3pPr indent="-228600" lvl="2" marL="1371600" algn="l">
              <a:lnSpc>
                <a:spcPct val="100000"/>
              </a:lnSpc>
              <a:spcBef>
                <a:spcPts val="320"/>
              </a:spcBef>
              <a:spcAft>
                <a:spcPts val="0"/>
              </a:spcAft>
              <a:buSzPts val="1040"/>
              <a:buNone/>
              <a:defRPr sz="1600"/>
            </a:lvl3pPr>
            <a:lvl4pPr indent="-228600" lvl="3" marL="1828800" algn="l">
              <a:lnSpc>
                <a:spcPct val="100000"/>
              </a:lnSpc>
              <a:spcBef>
                <a:spcPts val="280"/>
              </a:spcBef>
              <a:spcAft>
                <a:spcPts val="0"/>
              </a:spcAft>
              <a:buSzPts val="980"/>
              <a:buNone/>
              <a:defRPr sz="1400"/>
            </a:lvl4pPr>
            <a:lvl5pPr indent="-228600" lvl="4" marL="2286000" algn="l">
              <a:lnSpc>
                <a:spcPct val="100000"/>
              </a:lnSpc>
              <a:spcBef>
                <a:spcPts val="280"/>
              </a:spcBef>
              <a:spcAft>
                <a:spcPts val="0"/>
              </a:spcAft>
              <a:buSzPts val="840"/>
              <a:buNone/>
              <a:defRPr sz="1400"/>
            </a:lvl5pPr>
            <a:lvl6pPr indent="-228600" lvl="5" marL="2743200" algn="l">
              <a:lnSpc>
                <a:spcPct val="100000"/>
              </a:lnSpc>
              <a:spcBef>
                <a:spcPts val="280"/>
              </a:spcBef>
              <a:spcAft>
                <a:spcPts val="0"/>
              </a:spcAft>
              <a:buSzPts val="840"/>
              <a:buNone/>
              <a:defRPr sz="1400"/>
            </a:lvl6pPr>
            <a:lvl7pPr indent="-228600" lvl="6" marL="3200400" algn="l">
              <a:lnSpc>
                <a:spcPct val="100000"/>
              </a:lnSpc>
              <a:spcBef>
                <a:spcPts val="280"/>
              </a:spcBef>
              <a:spcAft>
                <a:spcPts val="0"/>
              </a:spcAft>
              <a:buSzPts val="840"/>
              <a:buNone/>
              <a:defRPr sz="1400"/>
            </a:lvl7pPr>
            <a:lvl8pPr indent="-228600" lvl="7" marL="3657600" algn="l">
              <a:lnSpc>
                <a:spcPct val="100000"/>
              </a:lnSpc>
              <a:spcBef>
                <a:spcPts val="280"/>
              </a:spcBef>
              <a:spcAft>
                <a:spcPts val="0"/>
              </a:spcAft>
              <a:buSzPts val="840"/>
              <a:buNone/>
              <a:defRPr sz="1400"/>
            </a:lvl8pPr>
            <a:lvl9pPr indent="-228600" lvl="8" marL="4114800" algn="l">
              <a:lnSpc>
                <a:spcPct val="100000"/>
              </a:lnSpc>
              <a:spcBef>
                <a:spcPts val="280"/>
              </a:spcBef>
              <a:spcAft>
                <a:spcPts val="0"/>
              </a:spcAft>
              <a:buSzPts val="840"/>
              <a:buNone/>
              <a:defRPr sz="1400"/>
            </a:lvl9pPr>
          </a:lstStyle>
          <a:p/>
        </p:txBody>
      </p:sp>
      <p:sp>
        <p:nvSpPr>
          <p:cNvPr id="140" name="Google Shape;140;p36"/>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36"/>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36"/>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3" name="Shape 143"/>
        <p:cNvGrpSpPr/>
        <p:nvPr/>
      </p:nvGrpSpPr>
      <p:grpSpPr>
        <a:xfrm>
          <a:off x="0" y="0"/>
          <a:ext cx="0" cy="0"/>
          <a:chOff x="0" y="0"/>
          <a:chExt cx="0" cy="0"/>
        </a:xfrm>
      </p:grpSpPr>
      <p:sp>
        <p:nvSpPr>
          <p:cNvPr id="144" name="Google Shape;144;p37"/>
          <p:cNvSpPr txBox="1"/>
          <p:nvPr>
            <p:ph type="title"/>
          </p:nvPr>
        </p:nvSpPr>
        <p:spPr>
          <a:xfrm>
            <a:off x="457200" y="274638"/>
            <a:ext cx="8229600" cy="11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3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1680"/>
              <a:buNone/>
              <a:defRPr b="1" sz="2400"/>
            </a:lvl1pPr>
            <a:lvl2pPr indent="-228600" lvl="1" marL="914400" algn="l">
              <a:lnSpc>
                <a:spcPct val="100000"/>
              </a:lnSpc>
              <a:spcBef>
                <a:spcPts val="400"/>
              </a:spcBef>
              <a:spcAft>
                <a:spcPts val="0"/>
              </a:spcAft>
              <a:buSzPts val="1400"/>
              <a:buNone/>
              <a:defRPr b="1" sz="2000"/>
            </a:lvl2pPr>
            <a:lvl3pPr indent="-228600" lvl="2" marL="1371600" algn="l">
              <a:lnSpc>
                <a:spcPct val="100000"/>
              </a:lnSpc>
              <a:spcBef>
                <a:spcPts val="360"/>
              </a:spcBef>
              <a:spcAft>
                <a:spcPts val="0"/>
              </a:spcAft>
              <a:buSzPts val="1170"/>
              <a:buNone/>
              <a:defRPr b="1" sz="1800"/>
            </a:lvl3pPr>
            <a:lvl4pPr indent="-228600" lvl="3" marL="1828800" algn="l">
              <a:lnSpc>
                <a:spcPct val="100000"/>
              </a:lnSpc>
              <a:spcBef>
                <a:spcPts val="320"/>
              </a:spcBef>
              <a:spcAft>
                <a:spcPts val="0"/>
              </a:spcAft>
              <a:buSzPts val="1120"/>
              <a:buNone/>
              <a:defRPr b="1" sz="1600"/>
            </a:lvl4pPr>
            <a:lvl5pPr indent="-228600" lvl="4" marL="2286000" algn="l">
              <a:lnSpc>
                <a:spcPct val="100000"/>
              </a:lnSpc>
              <a:spcBef>
                <a:spcPts val="320"/>
              </a:spcBef>
              <a:spcAft>
                <a:spcPts val="0"/>
              </a:spcAft>
              <a:buSzPts val="960"/>
              <a:buNone/>
              <a:defRPr b="1" sz="1600"/>
            </a:lvl5pPr>
            <a:lvl6pPr indent="-228600" lvl="5" marL="2743200" algn="l">
              <a:lnSpc>
                <a:spcPct val="100000"/>
              </a:lnSpc>
              <a:spcBef>
                <a:spcPts val="320"/>
              </a:spcBef>
              <a:spcAft>
                <a:spcPts val="0"/>
              </a:spcAft>
              <a:buSzPts val="960"/>
              <a:buNone/>
              <a:defRPr b="1" sz="1600"/>
            </a:lvl6pPr>
            <a:lvl7pPr indent="-228600" lvl="6" marL="3200400" algn="l">
              <a:lnSpc>
                <a:spcPct val="100000"/>
              </a:lnSpc>
              <a:spcBef>
                <a:spcPts val="320"/>
              </a:spcBef>
              <a:spcAft>
                <a:spcPts val="0"/>
              </a:spcAft>
              <a:buSzPts val="960"/>
              <a:buNone/>
              <a:defRPr b="1" sz="1600"/>
            </a:lvl7pPr>
            <a:lvl8pPr indent="-228600" lvl="7" marL="3657600" algn="l">
              <a:lnSpc>
                <a:spcPct val="100000"/>
              </a:lnSpc>
              <a:spcBef>
                <a:spcPts val="320"/>
              </a:spcBef>
              <a:spcAft>
                <a:spcPts val="0"/>
              </a:spcAft>
              <a:buSzPts val="960"/>
              <a:buNone/>
              <a:defRPr b="1" sz="1600"/>
            </a:lvl8pPr>
            <a:lvl9pPr indent="-228600" lvl="8" marL="4114800" algn="l">
              <a:lnSpc>
                <a:spcPct val="100000"/>
              </a:lnSpc>
              <a:spcBef>
                <a:spcPts val="320"/>
              </a:spcBef>
              <a:spcAft>
                <a:spcPts val="0"/>
              </a:spcAft>
              <a:buSzPts val="960"/>
              <a:buNone/>
              <a:defRPr b="1" sz="1600"/>
            </a:lvl9pPr>
          </a:lstStyle>
          <a:p/>
        </p:txBody>
      </p:sp>
      <p:sp>
        <p:nvSpPr>
          <p:cNvPr id="146" name="Google Shape;146;p3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35280" lvl="0" marL="457200" algn="l">
              <a:lnSpc>
                <a:spcPct val="100000"/>
              </a:lnSpc>
              <a:spcBef>
                <a:spcPts val="480"/>
              </a:spcBef>
              <a:spcAft>
                <a:spcPts val="0"/>
              </a:spcAft>
              <a:buSzPts val="1680"/>
              <a:buChar char="⚪"/>
              <a:defRPr sz="2400"/>
            </a:lvl1pPr>
            <a:lvl2pPr indent="-317500" lvl="1" marL="914400" algn="l">
              <a:lnSpc>
                <a:spcPct val="100000"/>
              </a:lnSpc>
              <a:spcBef>
                <a:spcPts val="400"/>
              </a:spcBef>
              <a:spcAft>
                <a:spcPts val="0"/>
              </a:spcAft>
              <a:buSzPts val="1400"/>
              <a:buChar char="●"/>
              <a:defRPr sz="2000"/>
            </a:lvl2pPr>
            <a:lvl3pPr indent="-302894" lvl="2" marL="1371600" algn="l">
              <a:lnSpc>
                <a:spcPct val="100000"/>
              </a:lnSpc>
              <a:spcBef>
                <a:spcPts val="360"/>
              </a:spcBef>
              <a:spcAft>
                <a:spcPts val="0"/>
              </a:spcAft>
              <a:buSzPts val="1170"/>
              <a:buChar char="⚪"/>
              <a:defRPr sz="1800"/>
            </a:lvl3pPr>
            <a:lvl4pPr indent="-299719" lvl="3" marL="1828800" algn="l">
              <a:lnSpc>
                <a:spcPct val="100000"/>
              </a:lnSpc>
              <a:spcBef>
                <a:spcPts val="320"/>
              </a:spcBef>
              <a:spcAft>
                <a:spcPts val="0"/>
              </a:spcAft>
              <a:buSzPts val="1120"/>
              <a:buChar char="●"/>
              <a:defRPr sz="1600"/>
            </a:lvl4pPr>
            <a:lvl5pPr indent="-289560" lvl="4" marL="2286000" algn="l">
              <a:lnSpc>
                <a:spcPct val="100000"/>
              </a:lnSpc>
              <a:spcBef>
                <a:spcPts val="320"/>
              </a:spcBef>
              <a:spcAft>
                <a:spcPts val="0"/>
              </a:spcAft>
              <a:buSzPts val="960"/>
              <a:buChar char="⚪"/>
              <a:defRPr sz="1600"/>
            </a:lvl5pPr>
            <a:lvl6pPr indent="-289560" lvl="5" marL="2743200" algn="l">
              <a:lnSpc>
                <a:spcPct val="100000"/>
              </a:lnSpc>
              <a:spcBef>
                <a:spcPts val="320"/>
              </a:spcBef>
              <a:spcAft>
                <a:spcPts val="0"/>
              </a:spcAft>
              <a:buSzPts val="960"/>
              <a:buChar char="⚪"/>
              <a:defRPr sz="1600"/>
            </a:lvl6pPr>
            <a:lvl7pPr indent="-289560" lvl="6" marL="3200400" algn="l">
              <a:lnSpc>
                <a:spcPct val="100000"/>
              </a:lnSpc>
              <a:spcBef>
                <a:spcPts val="320"/>
              </a:spcBef>
              <a:spcAft>
                <a:spcPts val="0"/>
              </a:spcAft>
              <a:buSzPts val="960"/>
              <a:buChar char="⚪"/>
              <a:defRPr sz="1600"/>
            </a:lvl7pPr>
            <a:lvl8pPr indent="-289559" lvl="7" marL="3657600" algn="l">
              <a:lnSpc>
                <a:spcPct val="100000"/>
              </a:lnSpc>
              <a:spcBef>
                <a:spcPts val="320"/>
              </a:spcBef>
              <a:spcAft>
                <a:spcPts val="0"/>
              </a:spcAft>
              <a:buSzPts val="960"/>
              <a:buChar char="⚪"/>
              <a:defRPr sz="1600"/>
            </a:lvl8pPr>
            <a:lvl9pPr indent="-289559" lvl="8" marL="4114800" algn="l">
              <a:lnSpc>
                <a:spcPct val="100000"/>
              </a:lnSpc>
              <a:spcBef>
                <a:spcPts val="320"/>
              </a:spcBef>
              <a:spcAft>
                <a:spcPts val="0"/>
              </a:spcAft>
              <a:buSzPts val="960"/>
              <a:buChar char="⚪"/>
              <a:defRPr sz="1600"/>
            </a:lvl9pPr>
          </a:lstStyle>
          <a:p/>
        </p:txBody>
      </p:sp>
      <p:sp>
        <p:nvSpPr>
          <p:cNvPr id="147" name="Google Shape;147;p3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1680"/>
              <a:buNone/>
              <a:defRPr b="1" sz="2400"/>
            </a:lvl1pPr>
            <a:lvl2pPr indent="-228600" lvl="1" marL="914400" algn="l">
              <a:lnSpc>
                <a:spcPct val="100000"/>
              </a:lnSpc>
              <a:spcBef>
                <a:spcPts val="400"/>
              </a:spcBef>
              <a:spcAft>
                <a:spcPts val="0"/>
              </a:spcAft>
              <a:buSzPts val="1400"/>
              <a:buNone/>
              <a:defRPr b="1" sz="2000"/>
            </a:lvl2pPr>
            <a:lvl3pPr indent="-228600" lvl="2" marL="1371600" algn="l">
              <a:lnSpc>
                <a:spcPct val="100000"/>
              </a:lnSpc>
              <a:spcBef>
                <a:spcPts val="360"/>
              </a:spcBef>
              <a:spcAft>
                <a:spcPts val="0"/>
              </a:spcAft>
              <a:buSzPts val="1170"/>
              <a:buNone/>
              <a:defRPr b="1" sz="1800"/>
            </a:lvl3pPr>
            <a:lvl4pPr indent="-228600" lvl="3" marL="1828800" algn="l">
              <a:lnSpc>
                <a:spcPct val="100000"/>
              </a:lnSpc>
              <a:spcBef>
                <a:spcPts val="320"/>
              </a:spcBef>
              <a:spcAft>
                <a:spcPts val="0"/>
              </a:spcAft>
              <a:buSzPts val="1120"/>
              <a:buNone/>
              <a:defRPr b="1" sz="1600"/>
            </a:lvl4pPr>
            <a:lvl5pPr indent="-228600" lvl="4" marL="2286000" algn="l">
              <a:lnSpc>
                <a:spcPct val="100000"/>
              </a:lnSpc>
              <a:spcBef>
                <a:spcPts val="320"/>
              </a:spcBef>
              <a:spcAft>
                <a:spcPts val="0"/>
              </a:spcAft>
              <a:buSzPts val="960"/>
              <a:buNone/>
              <a:defRPr b="1" sz="1600"/>
            </a:lvl5pPr>
            <a:lvl6pPr indent="-228600" lvl="5" marL="2743200" algn="l">
              <a:lnSpc>
                <a:spcPct val="100000"/>
              </a:lnSpc>
              <a:spcBef>
                <a:spcPts val="320"/>
              </a:spcBef>
              <a:spcAft>
                <a:spcPts val="0"/>
              </a:spcAft>
              <a:buSzPts val="960"/>
              <a:buNone/>
              <a:defRPr b="1" sz="1600"/>
            </a:lvl6pPr>
            <a:lvl7pPr indent="-228600" lvl="6" marL="3200400" algn="l">
              <a:lnSpc>
                <a:spcPct val="100000"/>
              </a:lnSpc>
              <a:spcBef>
                <a:spcPts val="320"/>
              </a:spcBef>
              <a:spcAft>
                <a:spcPts val="0"/>
              </a:spcAft>
              <a:buSzPts val="960"/>
              <a:buNone/>
              <a:defRPr b="1" sz="1600"/>
            </a:lvl7pPr>
            <a:lvl8pPr indent="-228600" lvl="7" marL="3657600" algn="l">
              <a:lnSpc>
                <a:spcPct val="100000"/>
              </a:lnSpc>
              <a:spcBef>
                <a:spcPts val="320"/>
              </a:spcBef>
              <a:spcAft>
                <a:spcPts val="0"/>
              </a:spcAft>
              <a:buSzPts val="960"/>
              <a:buNone/>
              <a:defRPr b="1" sz="1600"/>
            </a:lvl8pPr>
            <a:lvl9pPr indent="-228600" lvl="8" marL="4114800" algn="l">
              <a:lnSpc>
                <a:spcPct val="100000"/>
              </a:lnSpc>
              <a:spcBef>
                <a:spcPts val="320"/>
              </a:spcBef>
              <a:spcAft>
                <a:spcPts val="0"/>
              </a:spcAft>
              <a:buSzPts val="960"/>
              <a:buNone/>
              <a:defRPr b="1" sz="1600"/>
            </a:lvl9pPr>
          </a:lstStyle>
          <a:p/>
        </p:txBody>
      </p:sp>
      <p:sp>
        <p:nvSpPr>
          <p:cNvPr id="148" name="Google Shape;148;p3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35280" lvl="0" marL="457200" algn="l">
              <a:lnSpc>
                <a:spcPct val="100000"/>
              </a:lnSpc>
              <a:spcBef>
                <a:spcPts val="480"/>
              </a:spcBef>
              <a:spcAft>
                <a:spcPts val="0"/>
              </a:spcAft>
              <a:buSzPts val="1680"/>
              <a:buChar char="⚪"/>
              <a:defRPr sz="2400"/>
            </a:lvl1pPr>
            <a:lvl2pPr indent="-317500" lvl="1" marL="914400" algn="l">
              <a:lnSpc>
                <a:spcPct val="100000"/>
              </a:lnSpc>
              <a:spcBef>
                <a:spcPts val="400"/>
              </a:spcBef>
              <a:spcAft>
                <a:spcPts val="0"/>
              </a:spcAft>
              <a:buSzPts val="1400"/>
              <a:buChar char="●"/>
              <a:defRPr sz="2000"/>
            </a:lvl2pPr>
            <a:lvl3pPr indent="-302894" lvl="2" marL="1371600" algn="l">
              <a:lnSpc>
                <a:spcPct val="100000"/>
              </a:lnSpc>
              <a:spcBef>
                <a:spcPts val="360"/>
              </a:spcBef>
              <a:spcAft>
                <a:spcPts val="0"/>
              </a:spcAft>
              <a:buSzPts val="1170"/>
              <a:buChar char="⚪"/>
              <a:defRPr sz="1800"/>
            </a:lvl3pPr>
            <a:lvl4pPr indent="-299719" lvl="3" marL="1828800" algn="l">
              <a:lnSpc>
                <a:spcPct val="100000"/>
              </a:lnSpc>
              <a:spcBef>
                <a:spcPts val="320"/>
              </a:spcBef>
              <a:spcAft>
                <a:spcPts val="0"/>
              </a:spcAft>
              <a:buSzPts val="1120"/>
              <a:buChar char="●"/>
              <a:defRPr sz="1600"/>
            </a:lvl4pPr>
            <a:lvl5pPr indent="-289560" lvl="4" marL="2286000" algn="l">
              <a:lnSpc>
                <a:spcPct val="100000"/>
              </a:lnSpc>
              <a:spcBef>
                <a:spcPts val="320"/>
              </a:spcBef>
              <a:spcAft>
                <a:spcPts val="0"/>
              </a:spcAft>
              <a:buSzPts val="960"/>
              <a:buChar char="⚪"/>
              <a:defRPr sz="1600"/>
            </a:lvl5pPr>
            <a:lvl6pPr indent="-289560" lvl="5" marL="2743200" algn="l">
              <a:lnSpc>
                <a:spcPct val="100000"/>
              </a:lnSpc>
              <a:spcBef>
                <a:spcPts val="320"/>
              </a:spcBef>
              <a:spcAft>
                <a:spcPts val="0"/>
              </a:spcAft>
              <a:buSzPts val="960"/>
              <a:buChar char="⚪"/>
              <a:defRPr sz="1600"/>
            </a:lvl6pPr>
            <a:lvl7pPr indent="-289560" lvl="6" marL="3200400" algn="l">
              <a:lnSpc>
                <a:spcPct val="100000"/>
              </a:lnSpc>
              <a:spcBef>
                <a:spcPts val="320"/>
              </a:spcBef>
              <a:spcAft>
                <a:spcPts val="0"/>
              </a:spcAft>
              <a:buSzPts val="960"/>
              <a:buChar char="⚪"/>
              <a:defRPr sz="1600"/>
            </a:lvl7pPr>
            <a:lvl8pPr indent="-289559" lvl="7" marL="3657600" algn="l">
              <a:lnSpc>
                <a:spcPct val="100000"/>
              </a:lnSpc>
              <a:spcBef>
                <a:spcPts val="320"/>
              </a:spcBef>
              <a:spcAft>
                <a:spcPts val="0"/>
              </a:spcAft>
              <a:buSzPts val="960"/>
              <a:buChar char="⚪"/>
              <a:defRPr sz="1600"/>
            </a:lvl8pPr>
            <a:lvl9pPr indent="-289559" lvl="8" marL="4114800" algn="l">
              <a:lnSpc>
                <a:spcPct val="100000"/>
              </a:lnSpc>
              <a:spcBef>
                <a:spcPts val="320"/>
              </a:spcBef>
              <a:spcAft>
                <a:spcPts val="0"/>
              </a:spcAft>
              <a:buSzPts val="960"/>
              <a:buChar char="⚪"/>
              <a:defRPr sz="1600"/>
            </a:lvl9pPr>
          </a:lstStyle>
          <a:p/>
        </p:txBody>
      </p:sp>
      <p:sp>
        <p:nvSpPr>
          <p:cNvPr id="149" name="Google Shape;149;p37"/>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37"/>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37"/>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 name="Google Shape;21;p2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chemeClr val="dk1"/>
              </a:buClr>
              <a:buSzPts val="3200"/>
              <a:buFont typeface="Arial"/>
              <a:buNone/>
              <a:defRPr/>
            </a:lvl1pPr>
            <a:lvl2pPr lvl="1" algn="ctr">
              <a:lnSpc>
                <a:spcPct val="100000"/>
              </a:lnSpc>
              <a:spcBef>
                <a:spcPts val="560"/>
              </a:spcBef>
              <a:spcAft>
                <a:spcPts val="0"/>
              </a:spcAft>
              <a:buClr>
                <a:schemeClr val="dk1"/>
              </a:buClr>
              <a:buSzPts val="2800"/>
              <a:buFont typeface="Arial"/>
              <a:buNone/>
              <a:defRPr/>
            </a:lvl2pPr>
            <a:lvl3pPr lvl="2" algn="ctr">
              <a:lnSpc>
                <a:spcPct val="100000"/>
              </a:lnSpc>
              <a:spcBef>
                <a:spcPts val="480"/>
              </a:spcBef>
              <a:spcAft>
                <a:spcPts val="0"/>
              </a:spcAft>
              <a:buClr>
                <a:schemeClr val="dk1"/>
              </a:buClr>
              <a:buSzPts val="2400"/>
              <a:buFont typeface="Arial"/>
              <a:buNone/>
              <a:defRPr/>
            </a:lvl3pPr>
            <a:lvl4pPr lvl="3" algn="ctr">
              <a:lnSpc>
                <a:spcPct val="100000"/>
              </a:lnSpc>
              <a:spcBef>
                <a:spcPts val="400"/>
              </a:spcBef>
              <a:spcAft>
                <a:spcPts val="0"/>
              </a:spcAft>
              <a:buClr>
                <a:schemeClr val="dk1"/>
              </a:buClr>
              <a:buSzPts val="2000"/>
              <a:buFont typeface="Arial"/>
              <a:buNone/>
              <a:defRPr/>
            </a:lvl4pPr>
            <a:lvl5pPr lvl="4" algn="ctr">
              <a:lnSpc>
                <a:spcPct val="100000"/>
              </a:lnSpc>
              <a:spcBef>
                <a:spcPts val="400"/>
              </a:spcBef>
              <a:spcAft>
                <a:spcPts val="0"/>
              </a:spcAft>
              <a:buClr>
                <a:schemeClr val="dk1"/>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p:txBody>
      </p:sp>
      <p:sp>
        <p:nvSpPr>
          <p:cNvPr id="22" name="Google Shape;22;p2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 name="Shape 152"/>
        <p:cNvGrpSpPr/>
        <p:nvPr/>
      </p:nvGrpSpPr>
      <p:grpSpPr>
        <a:xfrm>
          <a:off x="0" y="0"/>
          <a:ext cx="0" cy="0"/>
          <a:chOff x="0" y="0"/>
          <a:chExt cx="0" cy="0"/>
        </a:xfrm>
      </p:grpSpPr>
      <p:sp>
        <p:nvSpPr>
          <p:cNvPr id="153" name="Google Shape;153;p38"/>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38"/>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38"/>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6" name="Shape 156"/>
        <p:cNvGrpSpPr/>
        <p:nvPr/>
      </p:nvGrpSpPr>
      <p:grpSpPr>
        <a:xfrm>
          <a:off x="0" y="0"/>
          <a:ext cx="0" cy="0"/>
          <a:chOff x="0" y="0"/>
          <a:chExt cx="0" cy="0"/>
        </a:xfrm>
      </p:grpSpPr>
      <p:sp>
        <p:nvSpPr>
          <p:cNvPr id="157" name="Google Shape;157;p3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3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370840" lvl="0" marL="457200" algn="l">
              <a:lnSpc>
                <a:spcPct val="100000"/>
              </a:lnSpc>
              <a:spcBef>
                <a:spcPts val="640"/>
              </a:spcBef>
              <a:spcAft>
                <a:spcPts val="0"/>
              </a:spcAft>
              <a:buSzPts val="2240"/>
              <a:buChar char="⚪"/>
              <a:defRPr sz="3200"/>
            </a:lvl1pPr>
            <a:lvl2pPr indent="-353060" lvl="1" marL="914400" algn="l">
              <a:lnSpc>
                <a:spcPct val="100000"/>
              </a:lnSpc>
              <a:spcBef>
                <a:spcPts val="560"/>
              </a:spcBef>
              <a:spcAft>
                <a:spcPts val="0"/>
              </a:spcAft>
              <a:buSzPts val="1960"/>
              <a:buChar char="●"/>
              <a:defRPr sz="2800"/>
            </a:lvl2pPr>
            <a:lvl3pPr indent="-327660" lvl="2" marL="1371600" algn="l">
              <a:lnSpc>
                <a:spcPct val="100000"/>
              </a:lnSpc>
              <a:spcBef>
                <a:spcPts val="480"/>
              </a:spcBef>
              <a:spcAft>
                <a:spcPts val="0"/>
              </a:spcAft>
              <a:buSzPts val="1560"/>
              <a:buChar char="⚪"/>
              <a:defRPr sz="2400"/>
            </a:lvl3pPr>
            <a:lvl4pPr indent="-317500" lvl="3" marL="1828800" algn="l">
              <a:lnSpc>
                <a:spcPct val="100000"/>
              </a:lnSpc>
              <a:spcBef>
                <a:spcPts val="400"/>
              </a:spcBef>
              <a:spcAft>
                <a:spcPts val="0"/>
              </a:spcAft>
              <a:buSzPts val="1400"/>
              <a:buChar char="●"/>
              <a:defRPr sz="2000"/>
            </a:lvl4pPr>
            <a:lvl5pPr indent="-304800" lvl="4" marL="2286000" algn="l">
              <a:lnSpc>
                <a:spcPct val="100000"/>
              </a:lnSpc>
              <a:spcBef>
                <a:spcPts val="400"/>
              </a:spcBef>
              <a:spcAft>
                <a:spcPts val="0"/>
              </a:spcAft>
              <a:buSzPts val="1200"/>
              <a:buChar char="⚪"/>
              <a:defRPr sz="2000"/>
            </a:lvl5pPr>
            <a:lvl6pPr indent="-304800" lvl="5" marL="2743200" algn="l">
              <a:lnSpc>
                <a:spcPct val="100000"/>
              </a:lnSpc>
              <a:spcBef>
                <a:spcPts val="400"/>
              </a:spcBef>
              <a:spcAft>
                <a:spcPts val="0"/>
              </a:spcAft>
              <a:buSzPts val="1200"/>
              <a:buChar char="⚪"/>
              <a:defRPr sz="2000"/>
            </a:lvl6pPr>
            <a:lvl7pPr indent="-304800" lvl="6" marL="3200400" algn="l">
              <a:lnSpc>
                <a:spcPct val="100000"/>
              </a:lnSpc>
              <a:spcBef>
                <a:spcPts val="400"/>
              </a:spcBef>
              <a:spcAft>
                <a:spcPts val="0"/>
              </a:spcAft>
              <a:buSzPts val="1200"/>
              <a:buChar char="⚪"/>
              <a:defRPr sz="2000"/>
            </a:lvl7pPr>
            <a:lvl8pPr indent="-304800" lvl="7" marL="3657600" algn="l">
              <a:lnSpc>
                <a:spcPct val="100000"/>
              </a:lnSpc>
              <a:spcBef>
                <a:spcPts val="400"/>
              </a:spcBef>
              <a:spcAft>
                <a:spcPts val="0"/>
              </a:spcAft>
              <a:buSzPts val="1200"/>
              <a:buChar char="⚪"/>
              <a:defRPr sz="2000"/>
            </a:lvl8pPr>
            <a:lvl9pPr indent="-304800" lvl="8" marL="4114800" algn="l">
              <a:lnSpc>
                <a:spcPct val="100000"/>
              </a:lnSpc>
              <a:spcBef>
                <a:spcPts val="400"/>
              </a:spcBef>
              <a:spcAft>
                <a:spcPts val="0"/>
              </a:spcAft>
              <a:buSzPts val="1200"/>
              <a:buChar char="⚪"/>
              <a:defRPr sz="2000"/>
            </a:lvl9pPr>
          </a:lstStyle>
          <a:p/>
        </p:txBody>
      </p:sp>
      <p:sp>
        <p:nvSpPr>
          <p:cNvPr id="159" name="Google Shape;159;p3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980"/>
              <a:buNone/>
              <a:defRPr sz="1400"/>
            </a:lvl1pPr>
            <a:lvl2pPr indent="-228600" lvl="1" marL="914400" algn="l">
              <a:lnSpc>
                <a:spcPct val="100000"/>
              </a:lnSpc>
              <a:spcBef>
                <a:spcPts val="240"/>
              </a:spcBef>
              <a:spcAft>
                <a:spcPts val="0"/>
              </a:spcAft>
              <a:buSzPts val="840"/>
              <a:buNone/>
              <a:defRPr sz="1200"/>
            </a:lvl2pPr>
            <a:lvl3pPr indent="-228600" lvl="2" marL="1371600" algn="l">
              <a:lnSpc>
                <a:spcPct val="100000"/>
              </a:lnSpc>
              <a:spcBef>
                <a:spcPts val="200"/>
              </a:spcBef>
              <a:spcAft>
                <a:spcPts val="0"/>
              </a:spcAft>
              <a:buSzPts val="650"/>
              <a:buNone/>
              <a:defRPr sz="1000"/>
            </a:lvl3pPr>
            <a:lvl4pPr indent="-228600" lvl="3" marL="1828800" algn="l">
              <a:lnSpc>
                <a:spcPct val="100000"/>
              </a:lnSpc>
              <a:spcBef>
                <a:spcPts val="180"/>
              </a:spcBef>
              <a:spcAft>
                <a:spcPts val="0"/>
              </a:spcAft>
              <a:buSzPts val="630"/>
              <a:buNone/>
              <a:defRPr sz="900"/>
            </a:lvl4pPr>
            <a:lvl5pPr indent="-228600" lvl="4" marL="2286000" algn="l">
              <a:lnSpc>
                <a:spcPct val="100000"/>
              </a:lnSpc>
              <a:spcBef>
                <a:spcPts val="180"/>
              </a:spcBef>
              <a:spcAft>
                <a:spcPts val="0"/>
              </a:spcAft>
              <a:buSzPts val="540"/>
              <a:buNone/>
              <a:defRPr sz="900"/>
            </a:lvl5pPr>
            <a:lvl6pPr indent="-228600" lvl="5" marL="2743200" algn="l">
              <a:lnSpc>
                <a:spcPct val="100000"/>
              </a:lnSpc>
              <a:spcBef>
                <a:spcPts val="180"/>
              </a:spcBef>
              <a:spcAft>
                <a:spcPts val="0"/>
              </a:spcAft>
              <a:buSzPts val="540"/>
              <a:buNone/>
              <a:defRPr sz="900"/>
            </a:lvl6pPr>
            <a:lvl7pPr indent="-228600" lvl="6" marL="3200400" algn="l">
              <a:lnSpc>
                <a:spcPct val="100000"/>
              </a:lnSpc>
              <a:spcBef>
                <a:spcPts val="180"/>
              </a:spcBef>
              <a:spcAft>
                <a:spcPts val="0"/>
              </a:spcAft>
              <a:buSzPts val="540"/>
              <a:buNone/>
              <a:defRPr sz="900"/>
            </a:lvl7pPr>
            <a:lvl8pPr indent="-228600" lvl="7" marL="3657600" algn="l">
              <a:lnSpc>
                <a:spcPct val="100000"/>
              </a:lnSpc>
              <a:spcBef>
                <a:spcPts val="180"/>
              </a:spcBef>
              <a:spcAft>
                <a:spcPts val="0"/>
              </a:spcAft>
              <a:buSzPts val="540"/>
              <a:buNone/>
              <a:defRPr sz="900"/>
            </a:lvl8pPr>
            <a:lvl9pPr indent="-228600" lvl="8" marL="4114800" algn="l">
              <a:lnSpc>
                <a:spcPct val="100000"/>
              </a:lnSpc>
              <a:spcBef>
                <a:spcPts val="180"/>
              </a:spcBef>
              <a:spcAft>
                <a:spcPts val="0"/>
              </a:spcAft>
              <a:buSzPts val="540"/>
              <a:buNone/>
              <a:defRPr sz="900"/>
            </a:lvl9pPr>
          </a:lstStyle>
          <a:p/>
        </p:txBody>
      </p:sp>
      <p:sp>
        <p:nvSpPr>
          <p:cNvPr id="160" name="Google Shape;160;p39"/>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39"/>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39"/>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3" name="Shape 163"/>
        <p:cNvGrpSpPr/>
        <p:nvPr/>
      </p:nvGrpSpPr>
      <p:grpSpPr>
        <a:xfrm>
          <a:off x="0" y="0"/>
          <a:ext cx="0" cy="0"/>
          <a:chOff x="0" y="0"/>
          <a:chExt cx="0" cy="0"/>
        </a:xfrm>
      </p:grpSpPr>
      <p:sp>
        <p:nvSpPr>
          <p:cNvPr id="164" name="Google Shape;164;p4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4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2"/>
              </a:buClr>
              <a:buSzPts val="2240"/>
              <a:buFont typeface="Noto Sans Symbols"/>
              <a:buNone/>
              <a:defRPr b="0" i="0" sz="3200" u="none" cap="none" strike="noStrike">
                <a:solidFill>
                  <a:schemeClr val="dk1"/>
                </a:solidFill>
                <a:latin typeface="Verdana"/>
                <a:ea typeface="Verdana"/>
                <a:cs typeface="Verdana"/>
                <a:sym typeface="Verdana"/>
              </a:defRPr>
            </a:lvl1pPr>
            <a:lvl2pPr lvl="1" marR="0" rtl="0" algn="l">
              <a:lnSpc>
                <a:spcPct val="100000"/>
              </a:lnSpc>
              <a:spcBef>
                <a:spcPts val="560"/>
              </a:spcBef>
              <a:spcAft>
                <a:spcPts val="0"/>
              </a:spcAft>
              <a:buClr>
                <a:schemeClr val="accent2"/>
              </a:buClr>
              <a:buSzPts val="1960"/>
              <a:buFont typeface="Noto Sans Symbols"/>
              <a:buNone/>
              <a:defRPr b="0" i="0" sz="2800" u="none" cap="none" strike="noStrike">
                <a:solidFill>
                  <a:schemeClr val="dk1"/>
                </a:solidFill>
                <a:latin typeface="Verdana"/>
                <a:ea typeface="Verdana"/>
                <a:cs typeface="Verdana"/>
                <a:sym typeface="Verdana"/>
              </a:defRPr>
            </a:lvl2pPr>
            <a:lvl3pPr lvl="2" marR="0" rtl="0" algn="l">
              <a:lnSpc>
                <a:spcPct val="100000"/>
              </a:lnSpc>
              <a:spcBef>
                <a:spcPts val="480"/>
              </a:spcBef>
              <a:spcAft>
                <a:spcPts val="0"/>
              </a:spcAft>
              <a:buClr>
                <a:schemeClr val="dk2"/>
              </a:buClr>
              <a:buSzPts val="1560"/>
              <a:buFont typeface="Noto Sans Symbols"/>
              <a:buNone/>
              <a:defRPr b="0" i="0" sz="2400" u="none" cap="none" strike="noStrike">
                <a:solidFill>
                  <a:schemeClr val="dk1"/>
                </a:solidFill>
                <a:latin typeface="Verdana"/>
                <a:ea typeface="Verdana"/>
                <a:cs typeface="Verdana"/>
                <a:sym typeface="Verdana"/>
              </a:defRPr>
            </a:lvl3pPr>
            <a:lvl4pPr lvl="3" marR="0" rtl="0" algn="l">
              <a:lnSpc>
                <a:spcPct val="100000"/>
              </a:lnSpc>
              <a:spcBef>
                <a:spcPts val="400"/>
              </a:spcBef>
              <a:spcAft>
                <a:spcPts val="0"/>
              </a:spcAft>
              <a:buClr>
                <a:schemeClr val="accent2"/>
              </a:buClr>
              <a:buSzPts val="1400"/>
              <a:buFont typeface="Noto Sans Symbols"/>
              <a:buNone/>
              <a:defRPr b="0" i="0" sz="2000" u="none" cap="none" strike="noStrike">
                <a:solidFill>
                  <a:schemeClr val="dk1"/>
                </a:solidFill>
                <a:latin typeface="Verdana"/>
                <a:ea typeface="Verdana"/>
                <a:cs typeface="Verdana"/>
                <a:sym typeface="Verdana"/>
              </a:defRPr>
            </a:lvl4pPr>
            <a:lvl5pPr lvl="4" marR="0" rtl="0" algn="l">
              <a:lnSpc>
                <a:spcPct val="100000"/>
              </a:lnSpc>
              <a:spcBef>
                <a:spcPts val="400"/>
              </a:spcBef>
              <a:spcAft>
                <a:spcPts val="0"/>
              </a:spcAft>
              <a:buClr>
                <a:schemeClr val="dk2"/>
              </a:buClr>
              <a:buSzPts val="1200"/>
              <a:buFont typeface="Noto Sans Symbols"/>
              <a:buNone/>
              <a:defRPr b="0" i="0" sz="2000" u="none" cap="none" strike="noStrike">
                <a:solidFill>
                  <a:schemeClr val="dk1"/>
                </a:solidFill>
                <a:latin typeface="Verdana"/>
                <a:ea typeface="Verdana"/>
                <a:cs typeface="Verdana"/>
                <a:sym typeface="Verdana"/>
              </a:defRPr>
            </a:lvl5pPr>
            <a:lvl6pPr lvl="5" marR="0" rtl="0" algn="l">
              <a:lnSpc>
                <a:spcPct val="100000"/>
              </a:lnSpc>
              <a:spcBef>
                <a:spcPts val="400"/>
              </a:spcBef>
              <a:spcAft>
                <a:spcPts val="0"/>
              </a:spcAft>
              <a:buClr>
                <a:schemeClr val="dk2"/>
              </a:buClr>
              <a:buSzPts val="1200"/>
              <a:buFont typeface="Noto Sans Symbols"/>
              <a:buNone/>
              <a:defRPr b="0" i="0" sz="2000" u="none" cap="none" strike="noStrike">
                <a:solidFill>
                  <a:schemeClr val="dk1"/>
                </a:solidFill>
                <a:latin typeface="Verdana"/>
                <a:ea typeface="Verdana"/>
                <a:cs typeface="Verdana"/>
                <a:sym typeface="Verdana"/>
              </a:defRPr>
            </a:lvl6pPr>
            <a:lvl7pPr lvl="6" marR="0" rtl="0" algn="l">
              <a:lnSpc>
                <a:spcPct val="100000"/>
              </a:lnSpc>
              <a:spcBef>
                <a:spcPts val="400"/>
              </a:spcBef>
              <a:spcAft>
                <a:spcPts val="0"/>
              </a:spcAft>
              <a:buClr>
                <a:schemeClr val="dk2"/>
              </a:buClr>
              <a:buSzPts val="1200"/>
              <a:buFont typeface="Noto Sans Symbols"/>
              <a:buNone/>
              <a:defRPr b="0" i="0" sz="2000" u="none" cap="none" strike="noStrike">
                <a:solidFill>
                  <a:schemeClr val="dk1"/>
                </a:solidFill>
                <a:latin typeface="Verdana"/>
                <a:ea typeface="Verdana"/>
                <a:cs typeface="Verdana"/>
                <a:sym typeface="Verdana"/>
              </a:defRPr>
            </a:lvl7pPr>
            <a:lvl8pPr lvl="7" marR="0" rtl="0" algn="l">
              <a:lnSpc>
                <a:spcPct val="100000"/>
              </a:lnSpc>
              <a:spcBef>
                <a:spcPts val="400"/>
              </a:spcBef>
              <a:spcAft>
                <a:spcPts val="0"/>
              </a:spcAft>
              <a:buClr>
                <a:schemeClr val="dk2"/>
              </a:buClr>
              <a:buSzPts val="1200"/>
              <a:buFont typeface="Noto Sans Symbols"/>
              <a:buNone/>
              <a:defRPr b="0" i="0" sz="2000" u="none" cap="none" strike="noStrike">
                <a:solidFill>
                  <a:schemeClr val="dk1"/>
                </a:solidFill>
                <a:latin typeface="Verdana"/>
                <a:ea typeface="Verdana"/>
                <a:cs typeface="Verdana"/>
                <a:sym typeface="Verdana"/>
              </a:defRPr>
            </a:lvl8pPr>
            <a:lvl9pPr lvl="8" marR="0" rtl="0" algn="l">
              <a:lnSpc>
                <a:spcPct val="100000"/>
              </a:lnSpc>
              <a:spcBef>
                <a:spcPts val="400"/>
              </a:spcBef>
              <a:spcAft>
                <a:spcPts val="0"/>
              </a:spcAft>
              <a:buClr>
                <a:schemeClr val="dk2"/>
              </a:buClr>
              <a:buSzPts val="1200"/>
              <a:buFont typeface="Noto Sans Symbols"/>
              <a:buNone/>
              <a:defRPr b="0" i="0" sz="2000" u="none" cap="none" strike="noStrike">
                <a:solidFill>
                  <a:schemeClr val="dk1"/>
                </a:solidFill>
                <a:latin typeface="Verdana"/>
                <a:ea typeface="Verdana"/>
                <a:cs typeface="Verdana"/>
                <a:sym typeface="Verdana"/>
              </a:defRPr>
            </a:lvl9pPr>
          </a:lstStyle>
          <a:p/>
        </p:txBody>
      </p:sp>
      <p:sp>
        <p:nvSpPr>
          <p:cNvPr id="166" name="Google Shape;166;p4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980"/>
              <a:buNone/>
              <a:defRPr sz="1400"/>
            </a:lvl1pPr>
            <a:lvl2pPr indent="-228600" lvl="1" marL="914400" algn="l">
              <a:lnSpc>
                <a:spcPct val="100000"/>
              </a:lnSpc>
              <a:spcBef>
                <a:spcPts val="240"/>
              </a:spcBef>
              <a:spcAft>
                <a:spcPts val="0"/>
              </a:spcAft>
              <a:buSzPts val="840"/>
              <a:buNone/>
              <a:defRPr sz="1200"/>
            </a:lvl2pPr>
            <a:lvl3pPr indent="-228600" lvl="2" marL="1371600" algn="l">
              <a:lnSpc>
                <a:spcPct val="100000"/>
              </a:lnSpc>
              <a:spcBef>
                <a:spcPts val="200"/>
              </a:spcBef>
              <a:spcAft>
                <a:spcPts val="0"/>
              </a:spcAft>
              <a:buSzPts val="650"/>
              <a:buNone/>
              <a:defRPr sz="1000"/>
            </a:lvl3pPr>
            <a:lvl4pPr indent="-228600" lvl="3" marL="1828800" algn="l">
              <a:lnSpc>
                <a:spcPct val="100000"/>
              </a:lnSpc>
              <a:spcBef>
                <a:spcPts val="180"/>
              </a:spcBef>
              <a:spcAft>
                <a:spcPts val="0"/>
              </a:spcAft>
              <a:buSzPts val="630"/>
              <a:buNone/>
              <a:defRPr sz="900"/>
            </a:lvl4pPr>
            <a:lvl5pPr indent="-228600" lvl="4" marL="2286000" algn="l">
              <a:lnSpc>
                <a:spcPct val="100000"/>
              </a:lnSpc>
              <a:spcBef>
                <a:spcPts val="180"/>
              </a:spcBef>
              <a:spcAft>
                <a:spcPts val="0"/>
              </a:spcAft>
              <a:buSzPts val="540"/>
              <a:buNone/>
              <a:defRPr sz="900"/>
            </a:lvl5pPr>
            <a:lvl6pPr indent="-228600" lvl="5" marL="2743200" algn="l">
              <a:lnSpc>
                <a:spcPct val="100000"/>
              </a:lnSpc>
              <a:spcBef>
                <a:spcPts val="180"/>
              </a:spcBef>
              <a:spcAft>
                <a:spcPts val="0"/>
              </a:spcAft>
              <a:buSzPts val="540"/>
              <a:buNone/>
              <a:defRPr sz="900"/>
            </a:lvl6pPr>
            <a:lvl7pPr indent="-228600" lvl="6" marL="3200400" algn="l">
              <a:lnSpc>
                <a:spcPct val="100000"/>
              </a:lnSpc>
              <a:spcBef>
                <a:spcPts val="180"/>
              </a:spcBef>
              <a:spcAft>
                <a:spcPts val="0"/>
              </a:spcAft>
              <a:buSzPts val="540"/>
              <a:buNone/>
              <a:defRPr sz="900"/>
            </a:lvl7pPr>
            <a:lvl8pPr indent="-228600" lvl="7" marL="3657600" algn="l">
              <a:lnSpc>
                <a:spcPct val="100000"/>
              </a:lnSpc>
              <a:spcBef>
                <a:spcPts val="180"/>
              </a:spcBef>
              <a:spcAft>
                <a:spcPts val="0"/>
              </a:spcAft>
              <a:buSzPts val="540"/>
              <a:buNone/>
              <a:defRPr sz="900"/>
            </a:lvl8pPr>
            <a:lvl9pPr indent="-228600" lvl="8" marL="4114800" algn="l">
              <a:lnSpc>
                <a:spcPct val="100000"/>
              </a:lnSpc>
              <a:spcBef>
                <a:spcPts val="180"/>
              </a:spcBef>
              <a:spcAft>
                <a:spcPts val="0"/>
              </a:spcAft>
              <a:buSzPts val="540"/>
              <a:buNone/>
              <a:defRPr sz="900"/>
            </a:lvl9pPr>
          </a:lstStyle>
          <a:p/>
        </p:txBody>
      </p:sp>
      <p:sp>
        <p:nvSpPr>
          <p:cNvPr id="167" name="Google Shape;167;p40"/>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0"/>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40"/>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0" name="Shape 170"/>
        <p:cNvGrpSpPr/>
        <p:nvPr/>
      </p:nvGrpSpPr>
      <p:grpSpPr>
        <a:xfrm>
          <a:off x="0" y="0"/>
          <a:ext cx="0" cy="0"/>
          <a:chOff x="0" y="0"/>
          <a:chExt cx="0" cy="0"/>
        </a:xfrm>
      </p:grpSpPr>
      <p:sp>
        <p:nvSpPr>
          <p:cNvPr id="171" name="Google Shape;171;p41"/>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41"/>
          <p:cNvSpPr txBox="1"/>
          <p:nvPr>
            <p:ph idx="1" type="body"/>
          </p:nvPr>
        </p:nvSpPr>
        <p:spPr>
          <a:xfrm rot="5400000">
            <a:off x="2969419" y="227807"/>
            <a:ext cx="4114800" cy="7313612"/>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173" name="Google Shape;173;p41"/>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41"/>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41"/>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6" name="Shape 176"/>
        <p:cNvGrpSpPr/>
        <p:nvPr/>
      </p:nvGrpSpPr>
      <p:grpSpPr>
        <a:xfrm>
          <a:off x="0" y="0"/>
          <a:ext cx="0" cy="0"/>
          <a:chOff x="0" y="0"/>
          <a:chExt cx="0" cy="0"/>
        </a:xfrm>
      </p:grpSpPr>
      <p:sp>
        <p:nvSpPr>
          <p:cNvPr id="177" name="Google Shape;177;p42"/>
          <p:cNvSpPr txBox="1"/>
          <p:nvPr>
            <p:ph type="title"/>
          </p:nvPr>
        </p:nvSpPr>
        <p:spPr>
          <a:xfrm rot="5400000">
            <a:off x="4949825" y="2208213"/>
            <a:ext cx="5640388" cy="182721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42"/>
          <p:cNvSpPr txBox="1"/>
          <p:nvPr>
            <p:ph idx="1" type="body"/>
          </p:nvPr>
        </p:nvSpPr>
        <p:spPr>
          <a:xfrm rot="5400000">
            <a:off x="1216819" y="454819"/>
            <a:ext cx="5640388" cy="5334000"/>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179" name="Google Shape;179;p42"/>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42"/>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42"/>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lip Art and Text" type="clipArtAndTx">
  <p:cSld name="CLIPART_AND_TEXT">
    <p:spTree>
      <p:nvGrpSpPr>
        <p:cNvPr id="182" name="Shape 182"/>
        <p:cNvGrpSpPr/>
        <p:nvPr/>
      </p:nvGrpSpPr>
      <p:grpSpPr>
        <a:xfrm>
          <a:off x="0" y="0"/>
          <a:ext cx="0" cy="0"/>
          <a:chOff x="0" y="0"/>
          <a:chExt cx="0" cy="0"/>
        </a:xfrm>
      </p:grpSpPr>
      <p:sp>
        <p:nvSpPr>
          <p:cNvPr id="183" name="Google Shape;183;p43"/>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43"/>
          <p:cNvSpPr/>
          <p:nvPr>
            <p:ph idx="2" type="clipArt"/>
          </p:nvPr>
        </p:nvSpPr>
        <p:spPr>
          <a:xfrm>
            <a:off x="1370013" y="1827213"/>
            <a:ext cx="3579812"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80"/>
              </a:spcBef>
              <a:spcAft>
                <a:spcPts val="0"/>
              </a:spcAft>
              <a:buClr>
                <a:schemeClr val="dk2"/>
              </a:buClr>
              <a:buSzPts val="2030"/>
              <a:buFont typeface="Noto Sans Symbols"/>
              <a:buChar char="⚪"/>
              <a:defRPr b="0" i="0" sz="2900" u="none" cap="none" strike="noStrike">
                <a:solidFill>
                  <a:schemeClr val="dk1"/>
                </a:solidFill>
                <a:latin typeface="Verdana"/>
                <a:ea typeface="Verdana"/>
                <a:cs typeface="Verdana"/>
                <a:sym typeface="Verdana"/>
              </a:defRPr>
            </a:lvl1pPr>
            <a:lvl2pPr lvl="1" marR="0" rtl="0" algn="l">
              <a:lnSpc>
                <a:spcPct val="100000"/>
              </a:lnSpc>
              <a:spcBef>
                <a:spcPts val="500"/>
              </a:spcBef>
              <a:spcAft>
                <a:spcPts val="0"/>
              </a:spcAft>
              <a:buClr>
                <a:schemeClr val="accent2"/>
              </a:buClr>
              <a:buSzPts val="1750"/>
              <a:buFont typeface="Noto Sans Symbols"/>
              <a:buChar char="●"/>
              <a:defRPr b="0" i="0" sz="2500" u="none" cap="none" strike="noStrike">
                <a:solidFill>
                  <a:schemeClr val="dk1"/>
                </a:solidFill>
                <a:latin typeface="Verdana"/>
                <a:ea typeface="Verdana"/>
                <a:cs typeface="Verdana"/>
                <a:sym typeface="Verdana"/>
              </a:defRPr>
            </a:lvl2pPr>
            <a:lvl3pPr lvl="2" marR="0" rtl="0" algn="l">
              <a:lnSpc>
                <a:spcPct val="100000"/>
              </a:lnSpc>
              <a:spcBef>
                <a:spcPts val="440"/>
              </a:spcBef>
              <a:spcAft>
                <a:spcPts val="0"/>
              </a:spcAft>
              <a:buClr>
                <a:schemeClr val="dk2"/>
              </a:buClr>
              <a:buSzPts val="1430"/>
              <a:buFont typeface="Noto Sans Symbols"/>
              <a:buChar char="⚪"/>
              <a:defRPr b="0" i="0" sz="2200" u="none" cap="none" strike="noStrike">
                <a:solidFill>
                  <a:schemeClr val="dk1"/>
                </a:solidFill>
                <a:latin typeface="Verdana"/>
                <a:ea typeface="Verdana"/>
                <a:cs typeface="Verdana"/>
                <a:sym typeface="Verdana"/>
              </a:defRPr>
            </a:lvl3pPr>
            <a:lvl4pPr lvl="3" marR="0" rtl="0" algn="l">
              <a:lnSpc>
                <a:spcPct val="100000"/>
              </a:lnSpc>
              <a:spcBef>
                <a:spcPts val="380"/>
              </a:spcBef>
              <a:spcAft>
                <a:spcPts val="0"/>
              </a:spcAft>
              <a:buClr>
                <a:schemeClr val="accent2"/>
              </a:buClr>
              <a:buSzPts val="1330"/>
              <a:buFont typeface="Noto Sans Symbols"/>
              <a:buChar char="●"/>
              <a:defRPr b="0" i="0" sz="1900" u="none" cap="none" strike="noStrike">
                <a:solidFill>
                  <a:schemeClr val="dk1"/>
                </a:solidFill>
                <a:latin typeface="Verdana"/>
                <a:ea typeface="Verdana"/>
                <a:cs typeface="Verdana"/>
                <a:sym typeface="Verdana"/>
              </a:defRPr>
            </a:lvl4pPr>
            <a:lvl5pPr lvl="4"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5pPr>
            <a:lvl6pPr lvl="5"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6pPr>
            <a:lvl7pPr lvl="6"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7pPr>
            <a:lvl8pPr lvl="7"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8pPr>
            <a:lvl9pPr lvl="8"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9pPr>
          </a:lstStyle>
          <a:p/>
        </p:txBody>
      </p:sp>
      <p:sp>
        <p:nvSpPr>
          <p:cNvPr id="185" name="Google Shape;185;p43"/>
          <p:cNvSpPr txBox="1"/>
          <p:nvPr>
            <p:ph idx="1" type="body"/>
          </p:nvPr>
        </p:nvSpPr>
        <p:spPr>
          <a:xfrm>
            <a:off x="5102225" y="1827213"/>
            <a:ext cx="3581400" cy="4114800"/>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186" name="Google Shape;186;p43"/>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43"/>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43"/>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89" name="Shape 189"/>
        <p:cNvGrpSpPr/>
        <p:nvPr/>
      </p:nvGrpSpPr>
      <p:grpSpPr>
        <a:xfrm>
          <a:off x="0" y="0"/>
          <a:ext cx="0" cy="0"/>
          <a:chOff x="0" y="0"/>
          <a:chExt cx="0" cy="0"/>
        </a:xfrm>
      </p:grpSpPr>
      <p:sp>
        <p:nvSpPr>
          <p:cNvPr id="190" name="Google Shape;190;p44"/>
          <p:cNvSpPr txBox="1"/>
          <p:nvPr>
            <p:ph idx="1" type="body"/>
          </p:nvPr>
        </p:nvSpPr>
        <p:spPr>
          <a:xfrm>
            <a:off x="1370013" y="301625"/>
            <a:ext cx="7313612" cy="5640388"/>
          </a:xfrm>
          <a:prstGeom prst="rect">
            <a:avLst/>
          </a:prstGeom>
          <a:noFill/>
          <a:ln>
            <a:noFill/>
          </a:ln>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360"/>
              </a:spcBef>
              <a:spcAft>
                <a:spcPts val="0"/>
              </a:spcAft>
              <a:buSzPts val="1260"/>
              <a:buChar char="●"/>
              <a:defRPr/>
            </a:lvl2pPr>
            <a:lvl3pPr indent="-302894" lvl="2" marL="1371600" algn="l">
              <a:lnSpc>
                <a:spcPct val="100000"/>
              </a:lnSpc>
              <a:spcBef>
                <a:spcPts val="360"/>
              </a:spcBef>
              <a:spcAft>
                <a:spcPts val="0"/>
              </a:spcAft>
              <a:buSzPts val="1170"/>
              <a:buChar char="⚪"/>
              <a:defRPr/>
            </a:lvl3pPr>
            <a:lvl4pPr indent="-308610" lvl="3" marL="1828800" algn="l">
              <a:lnSpc>
                <a:spcPct val="100000"/>
              </a:lnSpc>
              <a:spcBef>
                <a:spcPts val="360"/>
              </a:spcBef>
              <a:spcAft>
                <a:spcPts val="0"/>
              </a:spcAft>
              <a:buSzPts val="1260"/>
              <a:buChar char="●"/>
              <a:defRPr/>
            </a:lvl4pPr>
            <a:lvl5pPr indent="-297179" lvl="4" marL="2286000" algn="l">
              <a:lnSpc>
                <a:spcPct val="100000"/>
              </a:lnSpc>
              <a:spcBef>
                <a:spcPts val="360"/>
              </a:spcBef>
              <a:spcAft>
                <a:spcPts val="0"/>
              </a:spcAft>
              <a:buSzPts val="1080"/>
              <a:buChar char="⚪"/>
              <a:defRPr/>
            </a:lvl5pPr>
            <a:lvl6pPr indent="-297179" lvl="5" marL="2743200" algn="l">
              <a:lnSpc>
                <a:spcPct val="100000"/>
              </a:lnSpc>
              <a:spcBef>
                <a:spcPts val="360"/>
              </a:spcBef>
              <a:spcAft>
                <a:spcPts val="0"/>
              </a:spcAft>
              <a:buSzPts val="1080"/>
              <a:buChar char="⚪"/>
              <a:defRPr/>
            </a:lvl6pPr>
            <a:lvl7pPr indent="-297179" lvl="6" marL="3200400" algn="l">
              <a:lnSpc>
                <a:spcPct val="100000"/>
              </a:lnSpc>
              <a:spcBef>
                <a:spcPts val="360"/>
              </a:spcBef>
              <a:spcAft>
                <a:spcPts val="0"/>
              </a:spcAft>
              <a:buSzPts val="1080"/>
              <a:buChar char="⚪"/>
              <a:defRPr/>
            </a:lvl7pPr>
            <a:lvl8pPr indent="-297179" lvl="7" marL="3657600" algn="l">
              <a:lnSpc>
                <a:spcPct val="100000"/>
              </a:lnSpc>
              <a:spcBef>
                <a:spcPts val="360"/>
              </a:spcBef>
              <a:spcAft>
                <a:spcPts val="0"/>
              </a:spcAft>
              <a:buSzPts val="1080"/>
              <a:buChar char="⚪"/>
              <a:defRPr/>
            </a:lvl8pPr>
            <a:lvl9pPr indent="-297179" lvl="8" marL="4114800" algn="l">
              <a:lnSpc>
                <a:spcPct val="100000"/>
              </a:lnSpc>
              <a:spcBef>
                <a:spcPts val="360"/>
              </a:spcBef>
              <a:spcAft>
                <a:spcPts val="0"/>
              </a:spcAft>
              <a:buSzPts val="1080"/>
              <a:buChar char="⚪"/>
              <a:defRPr/>
            </a:lvl9pPr>
          </a:lstStyle>
          <a:p/>
        </p:txBody>
      </p:sp>
      <p:sp>
        <p:nvSpPr>
          <p:cNvPr id="191" name="Google Shape;191;p44"/>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44"/>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44"/>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 name="Google Shape;2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2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 name="Google Shape;33;p2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dk1"/>
              </a:buClr>
              <a:buSzPts val="2000"/>
              <a:buFont typeface="Arial"/>
              <a:buNone/>
              <a:defRPr sz="2000"/>
            </a:lvl1pPr>
            <a:lvl2pPr indent="-228600" lvl="1" marL="914400" algn="l">
              <a:lnSpc>
                <a:spcPct val="100000"/>
              </a:lnSpc>
              <a:spcBef>
                <a:spcPts val="360"/>
              </a:spcBef>
              <a:spcAft>
                <a:spcPts val="0"/>
              </a:spcAft>
              <a:buClr>
                <a:schemeClr val="dk1"/>
              </a:buClr>
              <a:buSzPts val="1800"/>
              <a:buFont typeface="Arial"/>
              <a:buNone/>
              <a:defRPr sz="1800"/>
            </a:lvl2pPr>
            <a:lvl3pPr indent="-228600" lvl="2" marL="1371600" algn="l">
              <a:lnSpc>
                <a:spcPct val="100000"/>
              </a:lnSpc>
              <a:spcBef>
                <a:spcPts val="320"/>
              </a:spcBef>
              <a:spcAft>
                <a:spcPts val="0"/>
              </a:spcAft>
              <a:buClr>
                <a:schemeClr val="dk1"/>
              </a:buClr>
              <a:buSzPts val="1600"/>
              <a:buFont typeface="Arial"/>
              <a:buNone/>
              <a:defRPr sz="1600"/>
            </a:lvl3pPr>
            <a:lvl4pPr indent="-228600" lvl="3" marL="1828800" algn="l">
              <a:lnSpc>
                <a:spcPct val="100000"/>
              </a:lnSpc>
              <a:spcBef>
                <a:spcPts val="280"/>
              </a:spcBef>
              <a:spcAft>
                <a:spcPts val="0"/>
              </a:spcAft>
              <a:buClr>
                <a:schemeClr val="dk1"/>
              </a:buClr>
              <a:buSzPts val="1400"/>
              <a:buFont typeface="Arial"/>
              <a:buNone/>
              <a:defRPr sz="1400"/>
            </a:lvl4pPr>
            <a:lvl5pPr indent="-228600" lvl="4" marL="2286000" algn="l">
              <a:lnSpc>
                <a:spcPct val="100000"/>
              </a:lnSpc>
              <a:spcBef>
                <a:spcPts val="280"/>
              </a:spcBef>
              <a:spcAft>
                <a:spcPts val="0"/>
              </a:spcAft>
              <a:buClr>
                <a:schemeClr val="dk1"/>
              </a:buClr>
              <a:buSzPts val="1400"/>
              <a:buFont typeface="Arial"/>
              <a:buNone/>
              <a:defRPr sz="1400"/>
            </a:lvl5pPr>
            <a:lvl6pPr indent="-228600" lvl="5" marL="2743200" algn="l">
              <a:lnSpc>
                <a:spcPct val="100000"/>
              </a:lnSpc>
              <a:spcBef>
                <a:spcPts val="280"/>
              </a:spcBef>
              <a:spcAft>
                <a:spcPts val="0"/>
              </a:spcAft>
              <a:buClr>
                <a:schemeClr val="dk1"/>
              </a:buClr>
              <a:buSzPts val="1400"/>
              <a:buFont typeface="Arial"/>
              <a:buNone/>
              <a:defRPr sz="1400"/>
            </a:lvl6pPr>
            <a:lvl7pPr indent="-228600" lvl="6" marL="3200400" algn="l">
              <a:lnSpc>
                <a:spcPct val="100000"/>
              </a:lnSpc>
              <a:spcBef>
                <a:spcPts val="280"/>
              </a:spcBef>
              <a:spcAft>
                <a:spcPts val="0"/>
              </a:spcAft>
              <a:buClr>
                <a:schemeClr val="dk1"/>
              </a:buClr>
              <a:buSzPts val="1400"/>
              <a:buFont typeface="Arial"/>
              <a:buNone/>
              <a:defRPr sz="1400"/>
            </a:lvl7pPr>
            <a:lvl8pPr indent="-228600" lvl="7" marL="3657600" algn="l">
              <a:lnSpc>
                <a:spcPct val="100000"/>
              </a:lnSpc>
              <a:spcBef>
                <a:spcPts val="280"/>
              </a:spcBef>
              <a:spcAft>
                <a:spcPts val="0"/>
              </a:spcAft>
              <a:buClr>
                <a:schemeClr val="dk1"/>
              </a:buClr>
              <a:buSzPts val="1400"/>
              <a:buFont typeface="Arial"/>
              <a:buNone/>
              <a:defRPr sz="1400"/>
            </a:lvl8pPr>
            <a:lvl9pPr indent="-228600" lvl="8" marL="4114800" algn="l">
              <a:lnSpc>
                <a:spcPct val="100000"/>
              </a:lnSpc>
              <a:spcBef>
                <a:spcPts val="280"/>
              </a:spcBef>
              <a:spcAft>
                <a:spcPts val="0"/>
              </a:spcAft>
              <a:buClr>
                <a:schemeClr val="dk1"/>
              </a:buClr>
              <a:buSzPts val="1400"/>
              <a:buFont typeface="Arial"/>
              <a:buNone/>
              <a:defRPr sz="1400"/>
            </a:lvl9pPr>
          </a:lstStyle>
          <a:p/>
        </p:txBody>
      </p:sp>
      <p:sp>
        <p:nvSpPr>
          <p:cNvPr id="34" name="Google Shape;34;p2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 name="Google Shape;39;p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Arial"/>
              <a:buChar char="•"/>
              <a:defRPr sz="2800"/>
            </a:lvl1pPr>
            <a:lvl2pPr indent="-381000" lvl="1" marL="914400" algn="l">
              <a:lnSpc>
                <a:spcPct val="100000"/>
              </a:lnSpc>
              <a:spcBef>
                <a:spcPts val="480"/>
              </a:spcBef>
              <a:spcAft>
                <a:spcPts val="0"/>
              </a:spcAft>
              <a:buClr>
                <a:schemeClr val="dk1"/>
              </a:buClr>
              <a:buSzPts val="2400"/>
              <a:buFont typeface="Arial"/>
              <a:buChar char="–"/>
              <a:defRPr sz="2400"/>
            </a:lvl2pPr>
            <a:lvl3pPr indent="-355600" lvl="2" marL="1371600" algn="l">
              <a:lnSpc>
                <a:spcPct val="100000"/>
              </a:lnSpc>
              <a:spcBef>
                <a:spcPts val="400"/>
              </a:spcBef>
              <a:spcAft>
                <a:spcPts val="0"/>
              </a:spcAft>
              <a:buClr>
                <a:schemeClr val="dk1"/>
              </a:buClr>
              <a:buSzPts val="2000"/>
              <a:buFont typeface="Arial"/>
              <a:buChar char="•"/>
              <a:defRPr sz="2000"/>
            </a:lvl3pPr>
            <a:lvl4pPr indent="-342900" lvl="3" marL="1828800" algn="l">
              <a:lnSpc>
                <a:spcPct val="100000"/>
              </a:lnSpc>
              <a:spcBef>
                <a:spcPts val="360"/>
              </a:spcBef>
              <a:spcAft>
                <a:spcPts val="0"/>
              </a:spcAft>
              <a:buClr>
                <a:schemeClr val="dk1"/>
              </a:buClr>
              <a:buSzPts val="1800"/>
              <a:buFont typeface="Arial"/>
              <a:buChar char="–"/>
              <a:defRPr sz="1800"/>
            </a:lvl4pPr>
            <a:lvl5pPr indent="-342900" lvl="4" marL="2286000" algn="l">
              <a:lnSpc>
                <a:spcPct val="100000"/>
              </a:lnSpc>
              <a:spcBef>
                <a:spcPts val="360"/>
              </a:spcBef>
              <a:spcAft>
                <a:spcPts val="0"/>
              </a:spcAft>
              <a:buClr>
                <a:schemeClr val="dk1"/>
              </a:buClr>
              <a:buSzPts val="1800"/>
              <a:buFont typeface="Arial"/>
              <a:buChar char="»"/>
              <a:defRPr sz="1800"/>
            </a:lvl5pPr>
            <a:lvl6pPr indent="-342900" lvl="5" marL="2743200" algn="l">
              <a:lnSpc>
                <a:spcPct val="100000"/>
              </a:lnSpc>
              <a:spcBef>
                <a:spcPts val="360"/>
              </a:spcBef>
              <a:spcAft>
                <a:spcPts val="0"/>
              </a:spcAft>
              <a:buClr>
                <a:schemeClr val="dk1"/>
              </a:buClr>
              <a:buSzPts val="1800"/>
              <a:buFont typeface="Arial"/>
              <a:buChar char="»"/>
              <a:defRPr sz="1800"/>
            </a:lvl6pPr>
            <a:lvl7pPr indent="-342900" lvl="6" marL="3200400" algn="l">
              <a:lnSpc>
                <a:spcPct val="100000"/>
              </a:lnSpc>
              <a:spcBef>
                <a:spcPts val="360"/>
              </a:spcBef>
              <a:spcAft>
                <a:spcPts val="0"/>
              </a:spcAft>
              <a:buClr>
                <a:schemeClr val="dk1"/>
              </a:buClr>
              <a:buSzPts val="1800"/>
              <a:buFont typeface="Arial"/>
              <a:buChar char="»"/>
              <a:defRPr sz="1800"/>
            </a:lvl7pPr>
            <a:lvl8pPr indent="-342900" lvl="7" marL="3657600" algn="l">
              <a:lnSpc>
                <a:spcPct val="100000"/>
              </a:lnSpc>
              <a:spcBef>
                <a:spcPts val="360"/>
              </a:spcBef>
              <a:spcAft>
                <a:spcPts val="0"/>
              </a:spcAft>
              <a:buClr>
                <a:schemeClr val="dk1"/>
              </a:buClr>
              <a:buSzPts val="1800"/>
              <a:buFont typeface="Arial"/>
              <a:buChar char="»"/>
              <a:defRPr sz="1800"/>
            </a:lvl8pPr>
            <a:lvl9pPr indent="-342900" lvl="8" marL="4114800" algn="l">
              <a:lnSpc>
                <a:spcPct val="100000"/>
              </a:lnSpc>
              <a:spcBef>
                <a:spcPts val="360"/>
              </a:spcBef>
              <a:spcAft>
                <a:spcPts val="0"/>
              </a:spcAft>
              <a:buClr>
                <a:schemeClr val="dk1"/>
              </a:buClr>
              <a:buSzPts val="1800"/>
              <a:buFont typeface="Arial"/>
              <a:buChar char="»"/>
              <a:defRPr sz="1800"/>
            </a:lvl9pPr>
          </a:lstStyle>
          <a:p/>
        </p:txBody>
      </p:sp>
      <p:sp>
        <p:nvSpPr>
          <p:cNvPr id="40" name="Google Shape;40;p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Arial"/>
              <a:buChar char="•"/>
              <a:defRPr sz="2800"/>
            </a:lvl1pPr>
            <a:lvl2pPr indent="-381000" lvl="1" marL="914400" algn="l">
              <a:lnSpc>
                <a:spcPct val="100000"/>
              </a:lnSpc>
              <a:spcBef>
                <a:spcPts val="480"/>
              </a:spcBef>
              <a:spcAft>
                <a:spcPts val="0"/>
              </a:spcAft>
              <a:buClr>
                <a:schemeClr val="dk1"/>
              </a:buClr>
              <a:buSzPts val="2400"/>
              <a:buFont typeface="Arial"/>
              <a:buChar char="–"/>
              <a:defRPr sz="2400"/>
            </a:lvl2pPr>
            <a:lvl3pPr indent="-355600" lvl="2" marL="1371600" algn="l">
              <a:lnSpc>
                <a:spcPct val="100000"/>
              </a:lnSpc>
              <a:spcBef>
                <a:spcPts val="400"/>
              </a:spcBef>
              <a:spcAft>
                <a:spcPts val="0"/>
              </a:spcAft>
              <a:buClr>
                <a:schemeClr val="dk1"/>
              </a:buClr>
              <a:buSzPts val="2000"/>
              <a:buFont typeface="Arial"/>
              <a:buChar char="•"/>
              <a:defRPr sz="2000"/>
            </a:lvl3pPr>
            <a:lvl4pPr indent="-342900" lvl="3" marL="1828800" algn="l">
              <a:lnSpc>
                <a:spcPct val="100000"/>
              </a:lnSpc>
              <a:spcBef>
                <a:spcPts val="360"/>
              </a:spcBef>
              <a:spcAft>
                <a:spcPts val="0"/>
              </a:spcAft>
              <a:buClr>
                <a:schemeClr val="dk1"/>
              </a:buClr>
              <a:buSzPts val="1800"/>
              <a:buFont typeface="Arial"/>
              <a:buChar char="–"/>
              <a:defRPr sz="1800"/>
            </a:lvl4pPr>
            <a:lvl5pPr indent="-342900" lvl="4" marL="2286000" algn="l">
              <a:lnSpc>
                <a:spcPct val="100000"/>
              </a:lnSpc>
              <a:spcBef>
                <a:spcPts val="360"/>
              </a:spcBef>
              <a:spcAft>
                <a:spcPts val="0"/>
              </a:spcAft>
              <a:buClr>
                <a:schemeClr val="dk1"/>
              </a:buClr>
              <a:buSzPts val="1800"/>
              <a:buFont typeface="Arial"/>
              <a:buChar char="»"/>
              <a:defRPr sz="1800"/>
            </a:lvl5pPr>
            <a:lvl6pPr indent="-342900" lvl="5" marL="2743200" algn="l">
              <a:lnSpc>
                <a:spcPct val="100000"/>
              </a:lnSpc>
              <a:spcBef>
                <a:spcPts val="360"/>
              </a:spcBef>
              <a:spcAft>
                <a:spcPts val="0"/>
              </a:spcAft>
              <a:buClr>
                <a:schemeClr val="dk1"/>
              </a:buClr>
              <a:buSzPts val="1800"/>
              <a:buFont typeface="Arial"/>
              <a:buChar char="»"/>
              <a:defRPr sz="1800"/>
            </a:lvl6pPr>
            <a:lvl7pPr indent="-342900" lvl="6" marL="3200400" algn="l">
              <a:lnSpc>
                <a:spcPct val="100000"/>
              </a:lnSpc>
              <a:spcBef>
                <a:spcPts val="360"/>
              </a:spcBef>
              <a:spcAft>
                <a:spcPts val="0"/>
              </a:spcAft>
              <a:buClr>
                <a:schemeClr val="dk1"/>
              </a:buClr>
              <a:buSzPts val="1800"/>
              <a:buFont typeface="Arial"/>
              <a:buChar char="»"/>
              <a:defRPr sz="1800"/>
            </a:lvl7pPr>
            <a:lvl8pPr indent="-342900" lvl="7" marL="3657600" algn="l">
              <a:lnSpc>
                <a:spcPct val="100000"/>
              </a:lnSpc>
              <a:spcBef>
                <a:spcPts val="360"/>
              </a:spcBef>
              <a:spcAft>
                <a:spcPts val="0"/>
              </a:spcAft>
              <a:buClr>
                <a:schemeClr val="dk1"/>
              </a:buClr>
              <a:buSzPts val="1800"/>
              <a:buFont typeface="Arial"/>
              <a:buChar char="»"/>
              <a:defRPr sz="1800"/>
            </a:lvl8pPr>
            <a:lvl9pPr indent="-342900" lvl="8" marL="4114800" algn="l">
              <a:lnSpc>
                <a:spcPct val="100000"/>
              </a:lnSpc>
              <a:spcBef>
                <a:spcPts val="360"/>
              </a:spcBef>
              <a:spcAft>
                <a:spcPts val="0"/>
              </a:spcAft>
              <a:buClr>
                <a:schemeClr val="dk1"/>
              </a:buClr>
              <a:buSzPts val="1800"/>
              <a:buFont typeface="Arial"/>
              <a:buChar char="»"/>
              <a:defRPr sz="1800"/>
            </a:lvl9pPr>
          </a:lstStyle>
          <a:p/>
        </p:txBody>
      </p:sp>
      <p:sp>
        <p:nvSpPr>
          <p:cNvPr id="41" name="Google Shape;41;p2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6" name="Google Shape;46;p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Arial"/>
              <a:buNone/>
              <a:defRPr b="1" sz="2000"/>
            </a:lvl2pPr>
            <a:lvl3pPr indent="-228600" lvl="2" marL="1371600" algn="l">
              <a:lnSpc>
                <a:spcPct val="100000"/>
              </a:lnSpc>
              <a:spcBef>
                <a:spcPts val="360"/>
              </a:spcBef>
              <a:spcAft>
                <a:spcPts val="0"/>
              </a:spcAft>
              <a:buClr>
                <a:schemeClr val="dk1"/>
              </a:buClr>
              <a:buSzPts val="1800"/>
              <a:buFont typeface="Arial"/>
              <a:buNone/>
              <a:defRPr b="1" sz="1800"/>
            </a:lvl3pPr>
            <a:lvl4pPr indent="-228600" lvl="3" marL="1828800" algn="l">
              <a:lnSpc>
                <a:spcPct val="100000"/>
              </a:lnSpc>
              <a:spcBef>
                <a:spcPts val="320"/>
              </a:spcBef>
              <a:spcAft>
                <a:spcPts val="0"/>
              </a:spcAft>
              <a:buClr>
                <a:schemeClr val="dk1"/>
              </a:buClr>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100000"/>
              </a:lnSpc>
              <a:spcBef>
                <a:spcPts val="320"/>
              </a:spcBef>
              <a:spcAft>
                <a:spcPts val="0"/>
              </a:spcAft>
              <a:buClr>
                <a:schemeClr val="dk1"/>
              </a:buClr>
              <a:buSzPts val="1600"/>
              <a:buFont typeface="Arial"/>
              <a:buNone/>
              <a:defRPr b="1" sz="1600"/>
            </a:lvl6pPr>
            <a:lvl7pPr indent="-228600" lvl="6" marL="3200400" algn="l">
              <a:lnSpc>
                <a:spcPct val="100000"/>
              </a:lnSpc>
              <a:spcBef>
                <a:spcPts val="320"/>
              </a:spcBef>
              <a:spcAft>
                <a:spcPts val="0"/>
              </a:spcAft>
              <a:buClr>
                <a:schemeClr val="dk1"/>
              </a:buClr>
              <a:buSzPts val="1600"/>
              <a:buFont typeface="Arial"/>
              <a:buNone/>
              <a:defRPr b="1" sz="1600"/>
            </a:lvl7pPr>
            <a:lvl8pPr indent="-228600" lvl="7" marL="3657600" algn="l">
              <a:lnSpc>
                <a:spcPct val="100000"/>
              </a:lnSpc>
              <a:spcBef>
                <a:spcPts val="320"/>
              </a:spcBef>
              <a:spcAft>
                <a:spcPts val="0"/>
              </a:spcAft>
              <a:buClr>
                <a:schemeClr val="dk1"/>
              </a:buClr>
              <a:buSzPts val="1600"/>
              <a:buFont typeface="Arial"/>
              <a:buNone/>
              <a:defRPr b="1" sz="1600"/>
            </a:lvl8pPr>
            <a:lvl9pPr indent="-228600" lvl="8" marL="4114800" algn="l">
              <a:lnSpc>
                <a:spcPct val="100000"/>
              </a:lnSpc>
              <a:spcBef>
                <a:spcPts val="320"/>
              </a:spcBef>
              <a:spcAft>
                <a:spcPts val="0"/>
              </a:spcAft>
              <a:buClr>
                <a:schemeClr val="dk1"/>
              </a:buClr>
              <a:buSzPts val="1600"/>
              <a:buFont typeface="Arial"/>
              <a:buNone/>
              <a:defRPr b="1" sz="1600"/>
            </a:lvl9pPr>
          </a:lstStyle>
          <a:p/>
        </p:txBody>
      </p:sp>
      <p:sp>
        <p:nvSpPr>
          <p:cNvPr id="47" name="Google Shape;47;p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55600" lvl="1" marL="914400" algn="l">
              <a:lnSpc>
                <a:spcPct val="100000"/>
              </a:lnSpc>
              <a:spcBef>
                <a:spcPts val="400"/>
              </a:spcBef>
              <a:spcAft>
                <a:spcPts val="0"/>
              </a:spcAft>
              <a:buClr>
                <a:schemeClr val="dk1"/>
              </a:buClr>
              <a:buSzPts val="2000"/>
              <a:buFont typeface="Arial"/>
              <a:buChar char="–"/>
              <a:defRPr sz="2000"/>
            </a:lvl2pPr>
            <a:lvl3pPr indent="-342900" lvl="2" marL="1371600" algn="l">
              <a:lnSpc>
                <a:spcPct val="100000"/>
              </a:lnSpc>
              <a:spcBef>
                <a:spcPts val="360"/>
              </a:spcBef>
              <a:spcAft>
                <a:spcPts val="0"/>
              </a:spcAft>
              <a:buClr>
                <a:schemeClr val="dk1"/>
              </a:buClr>
              <a:buSzPts val="1800"/>
              <a:buFont typeface="Arial"/>
              <a:buChar char="•"/>
              <a:defRPr sz="1800"/>
            </a:lvl3pPr>
            <a:lvl4pPr indent="-330200" lvl="3" marL="1828800" algn="l">
              <a:lnSpc>
                <a:spcPct val="100000"/>
              </a:lnSpc>
              <a:spcBef>
                <a:spcPts val="320"/>
              </a:spcBef>
              <a:spcAft>
                <a:spcPts val="0"/>
              </a:spcAft>
              <a:buClr>
                <a:schemeClr val="dk1"/>
              </a:buClr>
              <a:buSzPts val="1600"/>
              <a:buFont typeface="Arial"/>
              <a:buChar char="–"/>
              <a:defRPr sz="1600"/>
            </a:lvl4pPr>
            <a:lvl5pPr indent="-330200" lvl="4" marL="2286000" algn="l">
              <a:lnSpc>
                <a:spcPct val="100000"/>
              </a:lnSpc>
              <a:spcBef>
                <a:spcPts val="320"/>
              </a:spcBef>
              <a:spcAft>
                <a:spcPts val="0"/>
              </a:spcAft>
              <a:buClr>
                <a:schemeClr val="dk1"/>
              </a:buClr>
              <a:buSzPts val="1600"/>
              <a:buFont typeface="Arial"/>
              <a:buChar char="»"/>
              <a:defRPr sz="1600"/>
            </a:lvl5pPr>
            <a:lvl6pPr indent="-330200" lvl="5" marL="2743200" algn="l">
              <a:lnSpc>
                <a:spcPct val="100000"/>
              </a:lnSpc>
              <a:spcBef>
                <a:spcPts val="320"/>
              </a:spcBef>
              <a:spcAft>
                <a:spcPts val="0"/>
              </a:spcAft>
              <a:buClr>
                <a:schemeClr val="dk1"/>
              </a:buClr>
              <a:buSzPts val="1600"/>
              <a:buFont typeface="Arial"/>
              <a:buChar char="»"/>
              <a:defRPr sz="1600"/>
            </a:lvl6pPr>
            <a:lvl7pPr indent="-330200" lvl="6" marL="3200400" algn="l">
              <a:lnSpc>
                <a:spcPct val="100000"/>
              </a:lnSpc>
              <a:spcBef>
                <a:spcPts val="320"/>
              </a:spcBef>
              <a:spcAft>
                <a:spcPts val="0"/>
              </a:spcAft>
              <a:buClr>
                <a:schemeClr val="dk1"/>
              </a:buClr>
              <a:buSzPts val="1600"/>
              <a:buFont typeface="Arial"/>
              <a:buChar char="»"/>
              <a:defRPr sz="1600"/>
            </a:lvl7pPr>
            <a:lvl8pPr indent="-330200" lvl="7" marL="3657600" algn="l">
              <a:lnSpc>
                <a:spcPct val="100000"/>
              </a:lnSpc>
              <a:spcBef>
                <a:spcPts val="320"/>
              </a:spcBef>
              <a:spcAft>
                <a:spcPts val="0"/>
              </a:spcAft>
              <a:buClr>
                <a:schemeClr val="dk1"/>
              </a:buClr>
              <a:buSzPts val="1600"/>
              <a:buFont typeface="Arial"/>
              <a:buChar char="»"/>
              <a:defRPr sz="1600"/>
            </a:lvl8pPr>
            <a:lvl9pPr indent="-330200" lvl="8" marL="4114800" algn="l">
              <a:lnSpc>
                <a:spcPct val="100000"/>
              </a:lnSpc>
              <a:spcBef>
                <a:spcPts val="320"/>
              </a:spcBef>
              <a:spcAft>
                <a:spcPts val="0"/>
              </a:spcAft>
              <a:buClr>
                <a:schemeClr val="dk1"/>
              </a:buClr>
              <a:buSzPts val="1600"/>
              <a:buFont typeface="Arial"/>
              <a:buChar char="»"/>
              <a:defRPr sz="1600"/>
            </a:lvl9pPr>
          </a:lstStyle>
          <a:p/>
        </p:txBody>
      </p:sp>
      <p:sp>
        <p:nvSpPr>
          <p:cNvPr id="48" name="Google Shape;48;p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Arial"/>
              <a:buNone/>
              <a:defRPr b="1" sz="2000"/>
            </a:lvl2pPr>
            <a:lvl3pPr indent="-228600" lvl="2" marL="1371600" algn="l">
              <a:lnSpc>
                <a:spcPct val="100000"/>
              </a:lnSpc>
              <a:spcBef>
                <a:spcPts val="360"/>
              </a:spcBef>
              <a:spcAft>
                <a:spcPts val="0"/>
              </a:spcAft>
              <a:buClr>
                <a:schemeClr val="dk1"/>
              </a:buClr>
              <a:buSzPts val="1800"/>
              <a:buFont typeface="Arial"/>
              <a:buNone/>
              <a:defRPr b="1" sz="1800"/>
            </a:lvl3pPr>
            <a:lvl4pPr indent="-228600" lvl="3" marL="1828800" algn="l">
              <a:lnSpc>
                <a:spcPct val="100000"/>
              </a:lnSpc>
              <a:spcBef>
                <a:spcPts val="320"/>
              </a:spcBef>
              <a:spcAft>
                <a:spcPts val="0"/>
              </a:spcAft>
              <a:buClr>
                <a:schemeClr val="dk1"/>
              </a:buClr>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100000"/>
              </a:lnSpc>
              <a:spcBef>
                <a:spcPts val="320"/>
              </a:spcBef>
              <a:spcAft>
                <a:spcPts val="0"/>
              </a:spcAft>
              <a:buClr>
                <a:schemeClr val="dk1"/>
              </a:buClr>
              <a:buSzPts val="1600"/>
              <a:buFont typeface="Arial"/>
              <a:buNone/>
              <a:defRPr b="1" sz="1600"/>
            </a:lvl6pPr>
            <a:lvl7pPr indent="-228600" lvl="6" marL="3200400" algn="l">
              <a:lnSpc>
                <a:spcPct val="100000"/>
              </a:lnSpc>
              <a:spcBef>
                <a:spcPts val="320"/>
              </a:spcBef>
              <a:spcAft>
                <a:spcPts val="0"/>
              </a:spcAft>
              <a:buClr>
                <a:schemeClr val="dk1"/>
              </a:buClr>
              <a:buSzPts val="1600"/>
              <a:buFont typeface="Arial"/>
              <a:buNone/>
              <a:defRPr b="1" sz="1600"/>
            </a:lvl7pPr>
            <a:lvl8pPr indent="-228600" lvl="7" marL="3657600" algn="l">
              <a:lnSpc>
                <a:spcPct val="100000"/>
              </a:lnSpc>
              <a:spcBef>
                <a:spcPts val="320"/>
              </a:spcBef>
              <a:spcAft>
                <a:spcPts val="0"/>
              </a:spcAft>
              <a:buClr>
                <a:schemeClr val="dk1"/>
              </a:buClr>
              <a:buSzPts val="1600"/>
              <a:buFont typeface="Arial"/>
              <a:buNone/>
              <a:defRPr b="1" sz="1600"/>
            </a:lvl8pPr>
            <a:lvl9pPr indent="-228600" lvl="8" marL="4114800" algn="l">
              <a:lnSpc>
                <a:spcPct val="100000"/>
              </a:lnSpc>
              <a:spcBef>
                <a:spcPts val="320"/>
              </a:spcBef>
              <a:spcAft>
                <a:spcPts val="0"/>
              </a:spcAft>
              <a:buClr>
                <a:schemeClr val="dk1"/>
              </a:buClr>
              <a:buSzPts val="1600"/>
              <a:buFont typeface="Arial"/>
              <a:buNone/>
              <a:defRPr b="1" sz="1600"/>
            </a:lvl9pPr>
          </a:lstStyle>
          <a:p/>
        </p:txBody>
      </p:sp>
      <p:sp>
        <p:nvSpPr>
          <p:cNvPr id="49" name="Google Shape;49;p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55600" lvl="1" marL="914400" algn="l">
              <a:lnSpc>
                <a:spcPct val="100000"/>
              </a:lnSpc>
              <a:spcBef>
                <a:spcPts val="400"/>
              </a:spcBef>
              <a:spcAft>
                <a:spcPts val="0"/>
              </a:spcAft>
              <a:buClr>
                <a:schemeClr val="dk1"/>
              </a:buClr>
              <a:buSzPts val="2000"/>
              <a:buFont typeface="Arial"/>
              <a:buChar char="–"/>
              <a:defRPr sz="2000"/>
            </a:lvl2pPr>
            <a:lvl3pPr indent="-342900" lvl="2" marL="1371600" algn="l">
              <a:lnSpc>
                <a:spcPct val="100000"/>
              </a:lnSpc>
              <a:spcBef>
                <a:spcPts val="360"/>
              </a:spcBef>
              <a:spcAft>
                <a:spcPts val="0"/>
              </a:spcAft>
              <a:buClr>
                <a:schemeClr val="dk1"/>
              </a:buClr>
              <a:buSzPts val="1800"/>
              <a:buFont typeface="Arial"/>
              <a:buChar char="•"/>
              <a:defRPr sz="1800"/>
            </a:lvl3pPr>
            <a:lvl4pPr indent="-330200" lvl="3" marL="1828800" algn="l">
              <a:lnSpc>
                <a:spcPct val="100000"/>
              </a:lnSpc>
              <a:spcBef>
                <a:spcPts val="320"/>
              </a:spcBef>
              <a:spcAft>
                <a:spcPts val="0"/>
              </a:spcAft>
              <a:buClr>
                <a:schemeClr val="dk1"/>
              </a:buClr>
              <a:buSzPts val="1600"/>
              <a:buFont typeface="Arial"/>
              <a:buChar char="–"/>
              <a:defRPr sz="1600"/>
            </a:lvl4pPr>
            <a:lvl5pPr indent="-330200" lvl="4" marL="2286000" algn="l">
              <a:lnSpc>
                <a:spcPct val="100000"/>
              </a:lnSpc>
              <a:spcBef>
                <a:spcPts val="320"/>
              </a:spcBef>
              <a:spcAft>
                <a:spcPts val="0"/>
              </a:spcAft>
              <a:buClr>
                <a:schemeClr val="dk1"/>
              </a:buClr>
              <a:buSzPts val="1600"/>
              <a:buFont typeface="Arial"/>
              <a:buChar char="»"/>
              <a:defRPr sz="1600"/>
            </a:lvl5pPr>
            <a:lvl6pPr indent="-330200" lvl="5" marL="2743200" algn="l">
              <a:lnSpc>
                <a:spcPct val="100000"/>
              </a:lnSpc>
              <a:spcBef>
                <a:spcPts val="320"/>
              </a:spcBef>
              <a:spcAft>
                <a:spcPts val="0"/>
              </a:spcAft>
              <a:buClr>
                <a:schemeClr val="dk1"/>
              </a:buClr>
              <a:buSzPts val="1600"/>
              <a:buFont typeface="Arial"/>
              <a:buChar char="»"/>
              <a:defRPr sz="1600"/>
            </a:lvl6pPr>
            <a:lvl7pPr indent="-330200" lvl="6" marL="3200400" algn="l">
              <a:lnSpc>
                <a:spcPct val="100000"/>
              </a:lnSpc>
              <a:spcBef>
                <a:spcPts val="320"/>
              </a:spcBef>
              <a:spcAft>
                <a:spcPts val="0"/>
              </a:spcAft>
              <a:buClr>
                <a:schemeClr val="dk1"/>
              </a:buClr>
              <a:buSzPts val="1600"/>
              <a:buFont typeface="Arial"/>
              <a:buChar char="»"/>
              <a:defRPr sz="1600"/>
            </a:lvl7pPr>
            <a:lvl8pPr indent="-330200" lvl="7" marL="3657600" algn="l">
              <a:lnSpc>
                <a:spcPct val="100000"/>
              </a:lnSpc>
              <a:spcBef>
                <a:spcPts val="320"/>
              </a:spcBef>
              <a:spcAft>
                <a:spcPts val="0"/>
              </a:spcAft>
              <a:buClr>
                <a:schemeClr val="dk1"/>
              </a:buClr>
              <a:buSzPts val="1600"/>
              <a:buFont typeface="Arial"/>
              <a:buChar char="»"/>
              <a:defRPr sz="1600"/>
            </a:lvl8pPr>
            <a:lvl9pPr indent="-330200" lvl="8" marL="4114800" algn="l">
              <a:lnSpc>
                <a:spcPct val="100000"/>
              </a:lnSpc>
              <a:spcBef>
                <a:spcPts val="320"/>
              </a:spcBef>
              <a:spcAft>
                <a:spcPts val="0"/>
              </a:spcAft>
              <a:buClr>
                <a:schemeClr val="dk1"/>
              </a:buClr>
              <a:buSzPts val="1600"/>
              <a:buFont typeface="Arial"/>
              <a:buChar char="»"/>
              <a:defRPr sz="1600"/>
            </a:lvl9pPr>
          </a:lstStyle>
          <a:p/>
        </p:txBody>
      </p:sp>
      <p:sp>
        <p:nvSpPr>
          <p:cNvPr id="50" name="Google Shape;50;p2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5" name="Google Shape;55;p3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0" name="Google Shape;60;p3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Arial"/>
              <a:buChar char="•"/>
              <a:defRPr sz="3200"/>
            </a:lvl1pPr>
            <a:lvl2pPr indent="-406400" lvl="1" marL="914400" algn="l">
              <a:lnSpc>
                <a:spcPct val="100000"/>
              </a:lnSpc>
              <a:spcBef>
                <a:spcPts val="560"/>
              </a:spcBef>
              <a:spcAft>
                <a:spcPts val="0"/>
              </a:spcAft>
              <a:buClr>
                <a:schemeClr val="dk1"/>
              </a:buClr>
              <a:buSzPts val="2800"/>
              <a:buFont typeface="Arial"/>
              <a:buChar char="–"/>
              <a:defRPr sz="2800"/>
            </a:lvl2pPr>
            <a:lvl3pPr indent="-381000" lvl="2" marL="1371600" algn="l">
              <a:lnSpc>
                <a:spcPct val="100000"/>
              </a:lnSpc>
              <a:spcBef>
                <a:spcPts val="480"/>
              </a:spcBef>
              <a:spcAft>
                <a:spcPts val="0"/>
              </a:spcAft>
              <a:buClr>
                <a:schemeClr val="dk1"/>
              </a:buClr>
              <a:buSzPts val="2400"/>
              <a:buFont typeface="Arial"/>
              <a:buChar char="•"/>
              <a:defRPr sz="2400"/>
            </a:lvl3pPr>
            <a:lvl4pPr indent="-355600" lvl="3" marL="1828800" algn="l">
              <a:lnSpc>
                <a:spcPct val="100000"/>
              </a:lnSpc>
              <a:spcBef>
                <a:spcPts val="400"/>
              </a:spcBef>
              <a:spcAft>
                <a:spcPts val="0"/>
              </a:spcAft>
              <a:buClr>
                <a:schemeClr val="dk1"/>
              </a:buClr>
              <a:buSzPts val="2000"/>
              <a:buFont typeface="Arial"/>
              <a:buChar char="–"/>
              <a:defRPr sz="2000"/>
            </a:lvl4pPr>
            <a:lvl5pPr indent="-355600" lvl="4" marL="2286000" algn="l">
              <a:lnSpc>
                <a:spcPct val="100000"/>
              </a:lnSpc>
              <a:spcBef>
                <a:spcPts val="400"/>
              </a:spcBef>
              <a:spcAft>
                <a:spcPts val="0"/>
              </a:spcAft>
              <a:buClr>
                <a:schemeClr val="dk1"/>
              </a:buClr>
              <a:buSzPts val="2000"/>
              <a:buFont typeface="Arial"/>
              <a:buChar char="»"/>
              <a:defRPr sz="2000"/>
            </a:lvl5pPr>
            <a:lvl6pPr indent="-355600" lvl="5" marL="2743200" algn="l">
              <a:lnSpc>
                <a:spcPct val="100000"/>
              </a:lnSpc>
              <a:spcBef>
                <a:spcPts val="400"/>
              </a:spcBef>
              <a:spcAft>
                <a:spcPts val="0"/>
              </a:spcAft>
              <a:buClr>
                <a:schemeClr val="dk1"/>
              </a:buClr>
              <a:buSzPts val="2000"/>
              <a:buFont typeface="Arial"/>
              <a:buChar char="»"/>
              <a:defRPr sz="2000"/>
            </a:lvl6pPr>
            <a:lvl7pPr indent="-355600" lvl="6" marL="3200400" algn="l">
              <a:lnSpc>
                <a:spcPct val="100000"/>
              </a:lnSpc>
              <a:spcBef>
                <a:spcPts val="400"/>
              </a:spcBef>
              <a:spcAft>
                <a:spcPts val="0"/>
              </a:spcAft>
              <a:buClr>
                <a:schemeClr val="dk1"/>
              </a:buClr>
              <a:buSzPts val="2000"/>
              <a:buFont typeface="Arial"/>
              <a:buChar char="»"/>
              <a:defRPr sz="2000"/>
            </a:lvl7pPr>
            <a:lvl8pPr indent="-355600" lvl="7" marL="3657600" algn="l">
              <a:lnSpc>
                <a:spcPct val="100000"/>
              </a:lnSpc>
              <a:spcBef>
                <a:spcPts val="400"/>
              </a:spcBef>
              <a:spcAft>
                <a:spcPts val="0"/>
              </a:spcAft>
              <a:buClr>
                <a:schemeClr val="dk1"/>
              </a:buClr>
              <a:buSzPts val="2000"/>
              <a:buFont typeface="Arial"/>
              <a:buChar char="»"/>
              <a:defRPr sz="2000"/>
            </a:lvl8pPr>
            <a:lvl9pPr indent="-355600" lvl="8" marL="4114800" algn="l">
              <a:lnSpc>
                <a:spcPct val="100000"/>
              </a:lnSpc>
              <a:spcBef>
                <a:spcPts val="400"/>
              </a:spcBef>
              <a:spcAft>
                <a:spcPts val="0"/>
              </a:spcAft>
              <a:buClr>
                <a:schemeClr val="dk1"/>
              </a:buClr>
              <a:buSzPts val="2000"/>
              <a:buFont typeface="Arial"/>
              <a:buChar char="»"/>
              <a:defRPr sz="2000"/>
            </a:lvl9pPr>
          </a:lstStyle>
          <a:p/>
        </p:txBody>
      </p:sp>
      <p:sp>
        <p:nvSpPr>
          <p:cNvPr id="61" name="Google Shape;61;p3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Font typeface="Arial"/>
              <a:buNone/>
              <a:defRPr sz="1200"/>
            </a:lvl2pPr>
            <a:lvl3pPr indent="-228600" lvl="2" marL="1371600" algn="l">
              <a:lnSpc>
                <a:spcPct val="100000"/>
              </a:lnSpc>
              <a:spcBef>
                <a:spcPts val="200"/>
              </a:spcBef>
              <a:spcAft>
                <a:spcPts val="0"/>
              </a:spcAft>
              <a:buClr>
                <a:schemeClr val="dk1"/>
              </a:buClr>
              <a:buSzPts val="1000"/>
              <a:buFont typeface="Arial"/>
              <a:buNone/>
              <a:defRPr sz="1000"/>
            </a:lvl3pPr>
            <a:lvl4pPr indent="-228600" lvl="3" marL="1828800" algn="l">
              <a:lnSpc>
                <a:spcPct val="100000"/>
              </a:lnSpc>
              <a:spcBef>
                <a:spcPts val="180"/>
              </a:spcBef>
              <a:spcAft>
                <a:spcPts val="0"/>
              </a:spcAft>
              <a:buClr>
                <a:schemeClr val="dk1"/>
              </a:buClr>
              <a:buSzPts val="900"/>
              <a:buFont typeface="Arial"/>
              <a:buNone/>
              <a:defRPr sz="900"/>
            </a:lvl4pPr>
            <a:lvl5pPr indent="-228600" lvl="4" marL="2286000" algn="l">
              <a:lnSpc>
                <a:spcPct val="100000"/>
              </a:lnSpc>
              <a:spcBef>
                <a:spcPts val="180"/>
              </a:spcBef>
              <a:spcAft>
                <a:spcPts val="0"/>
              </a:spcAft>
              <a:buClr>
                <a:schemeClr val="dk1"/>
              </a:buClr>
              <a:buSzPts val="900"/>
              <a:buFont typeface="Arial"/>
              <a:buNone/>
              <a:defRPr sz="900"/>
            </a:lvl5pPr>
            <a:lvl6pPr indent="-228600" lvl="5" marL="2743200" algn="l">
              <a:lnSpc>
                <a:spcPct val="100000"/>
              </a:lnSpc>
              <a:spcBef>
                <a:spcPts val="180"/>
              </a:spcBef>
              <a:spcAft>
                <a:spcPts val="0"/>
              </a:spcAft>
              <a:buClr>
                <a:schemeClr val="dk1"/>
              </a:buClr>
              <a:buSzPts val="900"/>
              <a:buFont typeface="Arial"/>
              <a:buNone/>
              <a:defRPr sz="900"/>
            </a:lvl6pPr>
            <a:lvl7pPr indent="-228600" lvl="6" marL="3200400" algn="l">
              <a:lnSpc>
                <a:spcPct val="100000"/>
              </a:lnSpc>
              <a:spcBef>
                <a:spcPts val="180"/>
              </a:spcBef>
              <a:spcAft>
                <a:spcPts val="0"/>
              </a:spcAft>
              <a:buClr>
                <a:schemeClr val="dk1"/>
              </a:buClr>
              <a:buSzPts val="900"/>
              <a:buFont typeface="Arial"/>
              <a:buNone/>
              <a:defRPr sz="900"/>
            </a:lvl7pPr>
            <a:lvl8pPr indent="-228600" lvl="7" marL="3657600" algn="l">
              <a:lnSpc>
                <a:spcPct val="100000"/>
              </a:lnSpc>
              <a:spcBef>
                <a:spcPts val="180"/>
              </a:spcBef>
              <a:spcAft>
                <a:spcPts val="0"/>
              </a:spcAft>
              <a:buClr>
                <a:schemeClr val="dk1"/>
              </a:buClr>
              <a:buSzPts val="900"/>
              <a:buFont typeface="Arial"/>
              <a:buNone/>
              <a:defRPr sz="900"/>
            </a:lvl8pPr>
            <a:lvl9pPr indent="-228600" lvl="8" marL="4114800" algn="l">
              <a:lnSpc>
                <a:spcPct val="100000"/>
              </a:lnSpc>
              <a:spcBef>
                <a:spcPts val="180"/>
              </a:spcBef>
              <a:spcAft>
                <a:spcPts val="0"/>
              </a:spcAft>
              <a:buClr>
                <a:schemeClr val="dk1"/>
              </a:buClr>
              <a:buSzPts val="900"/>
              <a:buFont typeface="Arial"/>
              <a:buNone/>
              <a:defRPr sz="900"/>
            </a:lvl9pPr>
          </a:lstStyle>
          <a:p/>
        </p:txBody>
      </p:sp>
      <p:sp>
        <p:nvSpPr>
          <p:cNvPr id="62" name="Google Shape;62;p3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7" name="Google Shape;67;p32"/>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8" name="Google Shape;68;p3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Font typeface="Arial"/>
              <a:buNone/>
              <a:defRPr sz="1200"/>
            </a:lvl2pPr>
            <a:lvl3pPr indent="-228600" lvl="2" marL="1371600" algn="l">
              <a:lnSpc>
                <a:spcPct val="100000"/>
              </a:lnSpc>
              <a:spcBef>
                <a:spcPts val="200"/>
              </a:spcBef>
              <a:spcAft>
                <a:spcPts val="0"/>
              </a:spcAft>
              <a:buClr>
                <a:schemeClr val="dk1"/>
              </a:buClr>
              <a:buSzPts val="1000"/>
              <a:buFont typeface="Arial"/>
              <a:buNone/>
              <a:defRPr sz="1000"/>
            </a:lvl3pPr>
            <a:lvl4pPr indent="-228600" lvl="3" marL="1828800" algn="l">
              <a:lnSpc>
                <a:spcPct val="100000"/>
              </a:lnSpc>
              <a:spcBef>
                <a:spcPts val="180"/>
              </a:spcBef>
              <a:spcAft>
                <a:spcPts val="0"/>
              </a:spcAft>
              <a:buClr>
                <a:schemeClr val="dk1"/>
              </a:buClr>
              <a:buSzPts val="900"/>
              <a:buFont typeface="Arial"/>
              <a:buNone/>
              <a:defRPr sz="900"/>
            </a:lvl4pPr>
            <a:lvl5pPr indent="-228600" lvl="4" marL="2286000" algn="l">
              <a:lnSpc>
                <a:spcPct val="100000"/>
              </a:lnSpc>
              <a:spcBef>
                <a:spcPts val="180"/>
              </a:spcBef>
              <a:spcAft>
                <a:spcPts val="0"/>
              </a:spcAft>
              <a:buClr>
                <a:schemeClr val="dk1"/>
              </a:buClr>
              <a:buSzPts val="900"/>
              <a:buFont typeface="Arial"/>
              <a:buNone/>
              <a:defRPr sz="900"/>
            </a:lvl5pPr>
            <a:lvl6pPr indent="-228600" lvl="5" marL="2743200" algn="l">
              <a:lnSpc>
                <a:spcPct val="100000"/>
              </a:lnSpc>
              <a:spcBef>
                <a:spcPts val="180"/>
              </a:spcBef>
              <a:spcAft>
                <a:spcPts val="0"/>
              </a:spcAft>
              <a:buClr>
                <a:schemeClr val="dk1"/>
              </a:buClr>
              <a:buSzPts val="900"/>
              <a:buFont typeface="Arial"/>
              <a:buNone/>
              <a:defRPr sz="900"/>
            </a:lvl6pPr>
            <a:lvl7pPr indent="-228600" lvl="6" marL="3200400" algn="l">
              <a:lnSpc>
                <a:spcPct val="100000"/>
              </a:lnSpc>
              <a:spcBef>
                <a:spcPts val="180"/>
              </a:spcBef>
              <a:spcAft>
                <a:spcPts val="0"/>
              </a:spcAft>
              <a:buClr>
                <a:schemeClr val="dk1"/>
              </a:buClr>
              <a:buSzPts val="900"/>
              <a:buFont typeface="Arial"/>
              <a:buNone/>
              <a:defRPr sz="900"/>
            </a:lvl7pPr>
            <a:lvl8pPr indent="-228600" lvl="7" marL="3657600" algn="l">
              <a:lnSpc>
                <a:spcPct val="100000"/>
              </a:lnSpc>
              <a:spcBef>
                <a:spcPts val="180"/>
              </a:spcBef>
              <a:spcAft>
                <a:spcPts val="0"/>
              </a:spcAft>
              <a:buClr>
                <a:schemeClr val="dk1"/>
              </a:buClr>
              <a:buSzPts val="900"/>
              <a:buFont typeface="Arial"/>
              <a:buNone/>
              <a:defRPr sz="900"/>
            </a:lvl8pPr>
            <a:lvl9pPr indent="-228600" lvl="8" marL="4114800" algn="l">
              <a:lnSpc>
                <a:spcPct val="100000"/>
              </a:lnSpc>
              <a:spcBef>
                <a:spcPts val="180"/>
              </a:spcBef>
              <a:spcAft>
                <a:spcPts val="0"/>
              </a:spcAft>
              <a:buClr>
                <a:schemeClr val="dk1"/>
              </a:buClr>
              <a:buSzPts val="900"/>
              <a:buFont typeface="Arial"/>
              <a:buNone/>
              <a:defRPr sz="900"/>
            </a:lvl9pPr>
          </a:lstStyle>
          <a:p/>
        </p:txBody>
      </p:sp>
      <p:sp>
        <p:nvSpPr>
          <p:cNvPr id="69" name="Google Shape;69;p3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11" name="Google Shape;11;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grpSp>
        <p:nvGrpSpPr>
          <p:cNvPr id="85" name="Google Shape;85;p19"/>
          <p:cNvGrpSpPr/>
          <p:nvPr/>
        </p:nvGrpSpPr>
        <p:grpSpPr>
          <a:xfrm>
            <a:off x="-3238500" y="0"/>
            <a:ext cx="11925300" cy="3810000"/>
            <a:chOff x="-2040" y="0"/>
            <a:chExt cx="7512" cy="2400"/>
          </a:xfrm>
        </p:grpSpPr>
        <p:sp>
          <p:nvSpPr>
            <p:cNvPr id="86" name="Google Shape;86;p19"/>
            <p:cNvSpPr/>
            <p:nvPr/>
          </p:nvSpPr>
          <p:spPr>
            <a:xfrm>
              <a:off x="-2040" y="432"/>
              <a:ext cx="2592" cy="1968"/>
            </a:xfrm>
            <a:custGeom>
              <a:rect b="b" l="l" r="r" t="t"/>
              <a:pathLst>
                <a:path extrusionOk="0" h="64000" w="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87" name="Google Shape;87;p19"/>
            <p:cNvSpPr/>
            <p:nvPr/>
          </p:nvSpPr>
          <p:spPr>
            <a:xfrm>
              <a:off x="-1528" y="0"/>
              <a:ext cx="1949" cy="1987"/>
            </a:xfrm>
            <a:custGeom>
              <a:rect b="b" l="l" r="r" t="t"/>
              <a:pathLst>
                <a:path extrusionOk="0" h="64000" w="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cxnSp>
          <p:nvCxnSpPr>
            <p:cNvPr id="88" name="Google Shape;88;p19"/>
            <p:cNvCxnSpPr/>
            <p:nvPr/>
          </p:nvCxnSpPr>
          <p:spPr>
            <a:xfrm>
              <a:off x="864" y="960"/>
              <a:ext cx="4608" cy="0"/>
            </a:xfrm>
            <a:prstGeom prst="straightConnector1">
              <a:avLst/>
            </a:prstGeom>
            <a:noFill/>
            <a:ln cap="flat" cmpd="sng" w="12700">
              <a:solidFill>
                <a:schemeClr val="dk1"/>
              </a:solidFill>
              <a:prstDash val="solid"/>
              <a:round/>
              <a:headEnd len="sm" w="sm" type="none"/>
              <a:tailEnd len="sm" w="sm" type="none"/>
            </a:ln>
          </p:spPr>
        </p:cxnSp>
      </p:grpSp>
      <p:sp>
        <p:nvSpPr>
          <p:cNvPr id="89" name="Google Shape;89;p19"/>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2"/>
                </a:solidFill>
                <a:latin typeface="Arial"/>
                <a:ea typeface="Arial"/>
                <a:cs typeface="Arial"/>
                <a:sym typeface="Arial"/>
              </a:defRPr>
            </a:lvl9pPr>
          </a:lstStyle>
          <a:p/>
        </p:txBody>
      </p:sp>
      <p:sp>
        <p:nvSpPr>
          <p:cNvPr id="90" name="Google Shape;90;p19"/>
          <p:cNvSpPr txBox="1"/>
          <p:nvPr>
            <p:ph idx="1" type="body"/>
          </p:nvPr>
        </p:nvSpPr>
        <p:spPr>
          <a:xfrm>
            <a:off x="1370013" y="1827213"/>
            <a:ext cx="7313612" cy="4114800"/>
          </a:xfrm>
          <a:prstGeom prst="rect">
            <a:avLst/>
          </a:prstGeom>
          <a:noFill/>
          <a:ln>
            <a:noFill/>
          </a:ln>
        </p:spPr>
        <p:txBody>
          <a:bodyPr anchorCtr="0" anchor="t" bIns="45700" lIns="91425" spcFirstLastPara="1" rIns="91425" wrap="square" tIns="45700">
            <a:noAutofit/>
          </a:bodyPr>
          <a:lstStyle>
            <a:lvl1pPr indent="-357505" lvl="0" marL="457200" marR="0" rtl="0" algn="l">
              <a:lnSpc>
                <a:spcPct val="100000"/>
              </a:lnSpc>
              <a:spcBef>
                <a:spcPts val="580"/>
              </a:spcBef>
              <a:spcAft>
                <a:spcPts val="0"/>
              </a:spcAft>
              <a:buClr>
                <a:schemeClr val="dk2"/>
              </a:buClr>
              <a:buSzPts val="2030"/>
              <a:buFont typeface="Noto Sans Symbols"/>
              <a:buChar char="⚪"/>
              <a:defRPr b="0" i="0" sz="2900" u="none" cap="none" strike="noStrike">
                <a:solidFill>
                  <a:schemeClr val="dk1"/>
                </a:solidFill>
                <a:latin typeface="Verdana"/>
                <a:ea typeface="Verdana"/>
                <a:cs typeface="Verdana"/>
                <a:sym typeface="Verdana"/>
              </a:defRPr>
            </a:lvl1pPr>
            <a:lvl2pPr indent="-339725" lvl="1" marL="914400" marR="0" rtl="0" algn="l">
              <a:lnSpc>
                <a:spcPct val="100000"/>
              </a:lnSpc>
              <a:spcBef>
                <a:spcPts val="500"/>
              </a:spcBef>
              <a:spcAft>
                <a:spcPts val="0"/>
              </a:spcAft>
              <a:buClr>
                <a:schemeClr val="accent2"/>
              </a:buClr>
              <a:buSzPts val="1750"/>
              <a:buFont typeface="Noto Sans Symbols"/>
              <a:buChar char="●"/>
              <a:defRPr b="0" i="0" sz="2500" u="none" cap="none" strike="noStrike">
                <a:solidFill>
                  <a:schemeClr val="dk1"/>
                </a:solidFill>
                <a:latin typeface="Verdana"/>
                <a:ea typeface="Verdana"/>
                <a:cs typeface="Verdana"/>
                <a:sym typeface="Verdana"/>
              </a:defRPr>
            </a:lvl2pPr>
            <a:lvl3pPr indent="-319405" lvl="2" marL="1371600" marR="0" rtl="0" algn="l">
              <a:lnSpc>
                <a:spcPct val="100000"/>
              </a:lnSpc>
              <a:spcBef>
                <a:spcPts val="440"/>
              </a:spcBef>
              <a:spcAft>
                <a:spcPts val="0"/>
              </a:spcAft>
              <a:buClr>
                <a:schemeClr val="dk2"/>
              </a:buClr>
              <a:buSzPts val="1430"/>
              <a:buFont typeface="Noto Sans Symbols"/>
              <a:buChar char="⚪"/>
              <a:defRPr b="0" i="0" sz="2200" u="none" cap="none" strike="noStrike">
                <a:solidFill>
                  <a:schemeClr val="dk1"/>
                </a:solidFill>
                <a:latin typeface="Verdana"/>
                <a:ea typeface="Verdana"/>
                <a:cs typeface="Verdana"/>
                <a:sym typeface="Verdana"/>
              </a:defRPr>
            </a:lvl3pPr>
            <a:lvl4pPr indent="-313055" lvl="3" marL="1828800" marR="0" rtl="0" algn="l">
              <a:lnSpc>
                <a:spcPct val="100000"/>
              </a:lnSpc>
              <a:spcBef>
                <a:spcPts val="380"/>
              </a:spcBef>
              <a:spcAft>
                <a:spcPts val="0"/>
              </a:spcAft>
              <a:buClr>
                <a:schemeClr val="accent2"/>
              </a:buClr>
              <a:buSzPts val="1330"/>
              <a:buFont typeface="Noto Sans Symbols"/>
              <a:buChar char="●"/>
              <a:defRPr b="0" i="0" sz="1900" u="none" cap="none" strike="noStrike">
                <a:solidFill>
                  <a:schemeClr val="dk1"/>
                </a:solidFill>
                <a:latin typeface="Verdana"/>
                <a:ea typeface="Verdana"/>
                <a:cs typeface="Verdana"/>
                <a:sym typeface="Verdana"/>
              </a:defRPr>
            </a:lvl4pPr>
            <a:lvl5pPr indent="-300989" lvl="4" marL="2286000"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5pPr>
            <a:lvl6pPr indent="-300989" lvl="5" marL="2743200"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6pPr>
            <a:lvl7pPr indent="-300989" lvl="6" marL="3200400"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7pPr>
            <a:lvl8pPr indent="-300990" lvl="7" marL="3657600"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8pPr>
            <a:lvl9pPr indent="-300990" lvl="8" marL="4114800" marR="0" rtl="0" algn="l">
              <a:lnSpc>
                <a:spcPct val="100000"/>
              </a:lnSpc>
              <a:spcBef>
                <a:spcPts val="380"/>
              </a:spcBef>
              <a:spcAft>
                <a:spcPts val="0"/>
              </a:spcAft>
              <a:buClr>
                <a:schemeClr val="dk2"/>
              </a:buClr>
              <a:buSzPts val="1140"/>
              <a:buFont typeface="Noto Sans Symbols"/>
              <a:buChar char="⚪"/>
              <a:defRPr b="0" i="0" sz="1900" u="none" cap="none" strike="noStrike">
                <a:solidFill>
                  <a:schemeClr val="dk1"/>
                </a:solidFill>
                <a:latin typeface="Verdana"/>
                <a:ea typeface="Verdana"/>
                <a:cs typeface="Verdana"/>
                <a:sym typeface="Verdana"/>
              </a:defRPr>
            </a:lvl9pPr>
          </a:lstStyle>
          <a:p/>
        </p:txBody>
      </p:sp>
      <p:sp>
        <p:nvSpPr>
          <p:cNvPr id="91" name="Google Shape;91;p19"/>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92" name="Google Shape;92;p19"/>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93" name="Google Shape;93;p19"/>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sh/>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mlDrawing" Target="../drawings/vmlDrawing1.vml"/><Relationship Id="rId4" Type="http://schemas.openxmlformats.org/officeDocument/2006/relationships/image" Target="../media/image2.jpg"/><Relationship Id="rId9" Type="http://schemas.openxmlformats.org/officeDocument/2006/relationships/image" Target="../media/image8.jpg"/><Relationship Id="rId5" Type="http://schemas.openxmlformats.org/officeDocument/2006/relationships/image" Target="../media/image10.png"/><Relationship Id="rId6" Type="http://schemas.openxmlformats.org/officeDocument/2006/relationships/oleObject" Target="../embeddings/oleObject1.bin"/><Relationship Id="rId7" Type="http://schemas.openxmlformats.org/officeDocument/2006/relationships/oleObject" Target="../embeddings/oleObject1.bin"/><Relationship Id="rId8"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hyperlink" Target="https://www.northallegheny.org/cms/lib/PA01001119/Centricity/Domain/36/Ten%20Most%20Frequently%20Asked%20Questions%20About%20ESL%20-%202019.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hyperlink" Target="http://www.northallegheny.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s://www.northallegheny.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6.jpg"/><Relationship Id="rId5" Type="http://schemas.openxmlformats.org/officeDocument/2006/relationships/image" Target="../media/image15.jpg"/><Relationship Id="rId6" Type="http://schemas.openxmlformats.org/officeDocument/2006/relationships/image" Target="../media/image18.jpg"/><Relationship Id="rId7" Type="http://schemas.openxmlformats.org/officeDocument/2006/relationships/image" Target="../media/image17.jpg"/><Relationship Id="rId8"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vmlDrawing" Target="../drawings/vmlDrawing2.vml"/><Relationship Id="rId4" Type="http://schemas.openxmlformats.org/officeDocument/2006/relationships/oleObject" Target="../embeddings/oleObject2.bin"/><Relationship Id="rId5" Type="http://schemas.openxmlformats.org/officeDocument/2006/relationships/oleObject" Target="../embeddings/oleObject2.bin"/><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alphabet background" id="198" name="Google Shape;198;p1"/>
          <p:cNvPicPr preferRelativeResize="0"/>
          <p:nvPr/>
        </p:nvPicPr>
        <p:blipFill rotWithShape="1">
          <a:blip r:embed="rId4">
            <a:alphaModFix/>
          </a:blip>
          <a:srcRect b="0" l="0" r="0" t="0"/>
          <a:stretch/>
        </p:blipFill>
        <p:spPr>
          <a:xfrm>
            <a:off x="0" y="0"/>
            <a:ext cx="9144000" cy="6858000"/>
          </a:xfrm>
          <a:prstGeom prst="rect">
            <a:avLst/>
          </a:prstGeom>
          <a:noFill/>
          <a:ln>
            <a:noFill/>
          </a:ln>
        </p:spPr>
      </p:pic>
      <p:sp>
        <p:nvSpPr>
          <p:cNvPr id="199" name="Google Shape;199;p1"/>
          <p:cNvSpPr txBox="1"/>
          <p:nvPr/>
        </p:nvSpPr>
        <p:spPr>
          <a:xfrm>
            <a:off x="1676400" y="381000"/>
            <a:ext cx="6629400" cy="2746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200" name="Google Shape;200;p1"/>
          <p:cNvSpPr txBox="1"/>
          <p:nvPr/>
        </p:nvSpPr>
        <p:spPr>
          <a:xfrm>
            <a:off x="0" y="304800"/>
            <a:ext cx="8915400" cy="1006475"/>
          </a:xfrm>
          <a:prstGeom prst="rect">
            <a:avLst/>
          </a:prstGeom>
          <a:solidFill>
            <a:srgbClr val="FF99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 sz="5400" u="none" cap="none" strike="noStrike">
                <a:solidFill>
                  <a:srgbClr val="000000"/>
                </a:solidFill>
                <a:latin typeface="Verdana"/>
                <a:ea typeface="Verdana"/>
                <a:cs typeface="Verdana"/>
                <a:sym typeface="Verdana"/>
              </a:rPr>
              <a:t>E</a:t>
            </a:r>
            <a:r>
              <a:rPr b="0" i="0" lang="en" sz="3600" u="none" cap="none" strike="noStrike">
                <a:solidFill>
                  <a:srgbClr val="000000"/>
                </a:solidFill>
                <a:latin typeface="Verdana"/>
                <a:ea typeface="Verdana"/>
                <a:cs typeface="Verdana"/>
                <a:sym typeface="Verdana"/>
              </a:rPr>
              <a:t>NGLISH AS A </a:t>
            </a:r>
            <a:r>
              <a:rPr b="0" i="0" lang="en" sz="5400" u="none" cap="none" strike="noStrike">
                <a:solidFill>
                  <a:srgbClr val="000000"/>
                </a:solidFill>
                <a:latin typeface="Verdana"/>
                <a:ea typeface="Verdana"/>
                <a:cs typeface="Verdana"/>
                <a:sym typeface="Verdana"/>
              </a:rPr>
              <a:t>S</a:t>
            </a:r>
            <a:r>
              <a:rPr b="0" i="0" lang="en" sz="3600" u="none" cap="none" strike="noStrike">
                <a:solidFill>
                  <a:srgbClr val="000000"/>
                </a:solidFill>
                <a:latin typeface="Verdana"/>
                <a:ea typeface="Verdana"/>
                <a:cs typeface="Verdana"/>
                <a:sym typeface="Verdana"/>
              </a:rPr>
              <a:t>ECOND </a:t>
            </a:r>
            <a:r>
              <a:rPr b="0" i="0" lang="en" sz="6000" u="none" cap="none" strike="noStrike">
                <a:solidFill>
                  <a:srgbClr val="000000"/>
                </a:solidFill>
                <a:latin typeface="Verdana"/>
                <a:ea typeface="Verdana"/>
                <a:cs typeface="Verdana"/>
                <a:sym typeface="Verdana"/>
              </a:rPr>
              <a:t>L</a:t>
            </a:r>
            <a:r>
              <a:rPr b="0" i="0" lang="en" sz="3600" u="none" cap="none" strike="noStrike">
                <a:solidFill>
                  <a:srgbClr val="000000"/>
                </a:solidFill>
                <a:latin typeface="Verdana"/>
                <a:ea typeface="Verdana"/>
                <a:cs typeface="Verdana"/>
                <a:sym typeface="Verdana"/>
              </a:rPr>
              <a:t>ANGUAGE</a:t>
            </a:r>
            <a:endParaRPr b="0" i="0" sz="1400" u="none" cap="none" strike="noStrike">
              <a:solidFill>
                <a:srgbClr val="000000"/>
              </a:solidFill>
              <a:latin typeface="Arial"/>
              <a:ea typeface="Arial"/>
              <a:cs typeface="Arial"/>
              <a:sym typeface="Arial"/>
            </a:endParaRPr>
          </a:p>
        </p:txBody>
      </p:sp>
      <p:sp>
        <p:nvSpPr>
          <p:cNvPr id="201" name="Google Shape;201;p1"/>
          <p:cNvSpPr txBox="1"/>
          <p:nvPr/>
        </p:nvSpPr>
        <p:spPr>
          <a:xfrm>
            <a:off x="2590800" y="990600"/>
            <a:ext cx="5638800" cy="2746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202" name="Google Shape;202;p1"/>
          <p:cNvSpPr txBox="1"/>
          <p:nvPr/>
        </p:nvSpPr>
        <p:spPr>
          <a:xfrm>
            <a:off x="304800" y="5105400"/>
            <a:ext cx="8534400" cy="138499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0066"/>
                </a:solidFill>
                <a:latin typeface="Verdana"/>
                <a:ea typeface="Verdana"/>
                <a:cs typeface="Verdana"/>
                <a:sym typeface="Verdana"/>
              </a:rPr>
              <a:t>  </a:t>
            </a:r>
            <a:r>
              <a:rPr b="1" i="0" lang="en" sz="2400" u="none" cap="none" strike="noStrike">
                <a:solidFill>
                  <a:schemeClr val="lt1"/>
                </a:solidFill>
                <a:latin typeface="Verdana"/>
                <a:ea typeface="Verdana"/>
                <a:cs typeface="Verdana"/>
                <a:sym typeface="Verdana"/>
              </a:rPr>
              <a:t>                       ESL PARENT ORIENTATION</a:t>
            </a:r>
            <a:endParaRPr b="1" i="0" sz="2400" u="none" cap="none" strike="noStrike">
              <a:solidFill>
                <a:schemeClr val="lt1"/>
              </a:solidFill>
              <a:latin typeface="Verdana"/>
              <a:ea typeface="Verdana"/>
              <a:cs typeface="Verdana"/>
              <a:sym typeface="Verdana"/>
            </a:endParaRPr>
          </a:p>
          <a:p>
            <a:pPr indent="0" lvl="0" marL="0" marR="0" rtl="0" algn="ctr">
              <a:lnSpc>
                <a:spcPct val="100000"/>
              </a:lnSpc>
              <a:spcBef>
                <a:spcPts val="1200"/>
              </a:spcBef>
              <a:spcAft>
                <a:spcPts val="0"/>
              </a:spcAft>
              <a:buClr>
                <a:srgbClr val="000000"/>
              </a:buClr>
              <a:buSzPts val="2400"/>
              <a:buFont typeface="Arial"/>
              <a:buNone/>
            </a:pPr>
            <a:r>
              <a:rPr b="1" i="0" lang="en" sz="2400" u="none" cap="none" strike="noStrike">
                <a:solidFill>
                  <a:srgbClr val="000000"/>
                </a:solidFill>
                <a:latin typeface="Verdana"/>
                <a:ea typeface="Verdana"/>
                <a:cs typeface="Verdana"/>
                <a:sym typeface="Verdana"/>
              </a:rPr>
              <a:t>                          </a:t>
            </a:r>
            <a:r>
              <a:rPr b="1" i="0" lang="en" sz="2400" u="none" cap="none" strike="noStrike">
                <a:solidFill>
                  <a:srgbClr val="FFFFFF"/>
                </a:solidFill>
                <a:latin typeface="Verdana"/>
                <a:ea typeface="Verdana"/>
                <a:cs typeface="Verdana"/>
                <a:sym typeface="Verdana"/>
              </a:rPr>
              <a:t>North Allegheny School District</a:t>
            </a:r>
            <a:endParaRPr b="1" i="0" sz="2400" u="none" cap="none" strike="noStrike">
              <a:solidFill>
                <a:srgbClr val="FFFFFF"/>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Verdana"/>
                <a:ea typeface="Verdana"/>
                <a:cs typeface="Verdana"/>
                <a:sym typeface="Verdana"/>
              </a:rPr>
              <a:t>                        September 14, 2020</a:t>
            </a:r>
            <a:endParaRPr b="1" i="0" sz="2400" u="none" cap="none" strike="noStrike">
              <a:solidFill>
                <a:srgbClr val="FFFFFF"/>
              </a:solidFill>
              <a:latin typeface="Verdana"/>
              <a:ea typeface="Verdana"/>
              <a:cs typeface="Verdana"/>
              <a:sym typeface="Verdana"/>
            </a:endParaRPr>
          </a:p>
        </p:txBody>
      </p:sp>
      <p:pic>
        <p:nvPicPr>
          <p:cNvPr id="203" name="Google Shape;203;p1"/>
          <p:cNvPicPr preferRelativeResize="0"/>
          <p:nvPr/>
        </p:nvPicPr>
        <p:blipFill rotWithShape="1">
          <a:blip r:embed="rId5">
            <a:alphaModFix/>
          </a:blip>
          <a:srcRect b="0" l="0" r="0" t="0"/>
          <a:stretch/>
        </p:blipFill>
        <p:spPr>
          <a:xfrm>
            <a:off x="304800" y="5234146"/>
            <a:ext cx="2133600" cy="938213"/>
          </a:xfrm>
          <a:prstGeom prst="rect">
            <a:avLst/>
          </a:prstGeom>
          <a:noFill/>
          <a:ln>
            <a:noFill/>
          </a:ln>
        </p:spPr>
      </p:pic>
      <p:graphicFrame>
        <p:nvGraphicFramePr>
          <p:cNvPr id="204" name="Google Shape;204;p1"/>
          <p:cNvGraphicFramePr/>
          <p:nvPr/>
        </p:nvGraphicFramePr>
        <p:xfrm>
          <a:off x="6169572" y="1296035"/>
          <a:ext cx="2974428" cy="1797050"/>
        </p:xfrm>
        <a:graphic>
          <a:graphicData uri="http://schemas.openxmlformats.org/presentationml/2006/ole">
            <mc:AlternateContent>
              <mc:Choice Requires="v">
                <p:oleObj r:id="rId6" imgH="1797050" imgW="2974428" progId="MSPhotoEd.3" spid="_x0000_s1">
                  <p:embed/>
                </p:oleObj>
              </mc:Choice>
              <mc:Fallback>
                <p:oleObj r:id="rId7" imgH="1797050" imgW="2974428" progId="MSPhotoEd.3">
                  <p:embed/>
                  <p:pic>
                    <p:nvPicPr>
                      <p:cNvPr id="204" name="Google Shape;204;p1"/>
                      <p:cNvPicPr preferRelativeResize="0"/>
                      <p:nvPr/>
                    </p:nvPicPr>
                    <p:blipFill rotWithShape="1">
                      <a:blip r:embed="rId8">
                        <a:alphaModFix/>
                      </a:blip>
                      <a:srcRect b="0" l="0" r="0" t="0"/>
                      <a:stretch/>
                    </p:blipFill>
                    <p:spPr>
                      <a:xfrm>
                        <a:off x="6169572" y="1296035"/>
                        <a:ext cx="2974428" cy="1797050"/>
                      </a:xfrm>
                      <a:prstGeom prst="rect">
                        <a:avLst/>
                      </a:prstGeom>
                      <a:noFill/>
                      <a:ln>
                        <a:noFill/>
                      </a:ln>
                    </p:spPr>
                  </p:pic>
                </p:oleObj>
              </mc:Fallback>
            </mc:AlternateContent>
          </a:graphicData>
        </a:graphic>
      </p:graphicFrame>
      <p:pic>
        <p:nvPicPr>
          <p:cNvPr descr="G:\McKnight Elementary\McKnight Elementary\Ms Zarra pictures\SAM_0565.JPG" id="205" name="Google Shape;205;p1"/>
          <p:cNvPicPr preferRelativeResize="0"/>
          <p:nvPr/>
        </p:nvPicPr>
        <p:blipFill rotWithShape="1">
          <a:blip r:embed="rId9">
            <a:alphaModFix/>
          </a:blip>
          <a:srcRect b="0" l="0" r="0" t="0"/>
          <a:stretch/>
        </p:blipFill>
        <p:spPr>
          <a:xfrm>
            <a:off x="3078480" y="2428230"/>
            <a:ext cx="3093720" cy="2677169"/>
          </a:xfrm>
          <a:prstGeom prst="rect">
            <a:avLst/>
          </a:prstGeom>
          <a:noFill/>
          <a:ln>
            <a:noFill/>
          </a:ln>
        </p:spPr>
      </p:pic>
      <p:pic>
        <p:nvPicPr>
          <p:cNvPr descr="G:\McKnight Elementary\McKnight Elementary\Ms Zarra pictures\SAM_0574.JPG" id="206" name="Google Shape;206;p1"/>
          <p:cNvPicPr preferRelativeResize="0"/>
          <p:nvPr/>
        </p:nvPicPr>
        <p:blipFill rotWithShape="1">
          <a:blip r:embed="rId10">
            <a:alphaModFix/>
          </a:blip>
          <a:srcRect b="0" l="0" r="0" t="0"/>
          <a:stretch/>
        </p:blipFill>
        <p:spPr>
          <a:xfrm>
            <a:off x="12700" y="1311275"/>
            <a:ext cx="3035300" cy="2276475"/>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9"/>
          <p:cNvSpPr txBox="1"/>
          <p:nvPr>
            <p:ph idx="1" type="body"/>
          </p:nvPr>
        </p:nvSpPr>
        <p:spPr>
          <a:xfrm>
            <a:off x="914400" y="1524000"/>
            <a:ext cx="8077200" cy="510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20"/>
              <a:buNone/>
            </a:pPr>
            <a:r>
              <a:rPr lang="en" sz="1600"/>
              <a:t>The Pennsylvania Department of Education has established the following ESL Reclassification or Exit Criteria to determine when a student no longer requires ESL Services.  To meet the required state exit criteria, students must meet the required exit criteria:</a:t>
            </a:r>
            <a:endParaRPr sz="1600"/>
          </a:p>
          <a:p>
            <a:pPr indent="0" lvl="0" marL="0" rtl="0" algn="l">
              <a:lnSpc>
                <a:spcPct val="100000"/>
              </a:lnSpc>
              <a:spcBef>
                <a:spcPts val="320"/>
              </a:spcBef>
              <a:spcAft>
                <a:spcPts val="0"/>
              </a:spcAft>
              <a:buSzPts val="1120"/>
              <a:buNone/>
            </a:pPr>
            <a:r>
              <a:rPr b="1" lang="en" sz="1600" u="sng"/>
              <a:t>Required Exit Criteria</a:t>
            </a:r>
            <a:endParaRPr b="1" sz="1600"/>
          </a:p>
          <a:p>
            <a:pPr indent="-342900" lvl="0" marL="342900" rtl="0" algn="l">
              <a:lnSpc>
                <a:spcPct val="100000"/>
              </a:lnSpc>
              <a:spcBef>
                <a:spcPts val="320"/>
              </a:spcBef>
              <a:spcAft>
                <a:spcPts val="0"/>
              </a:spcAft>
              <a:buSzPts val="1120"/>
              <a:buFont typeface="Noto Sans Symbols"/>
              <a:buChar char="❖"/>
            </a:pPr>
            <a:r>
              <a:rPr lang="en" sz="1600"/>
              <a:t>A composite score of 4.5 or above on the WIDA ACCESS for ELLs 2.0</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342900" lvl="0" marL="342900" rtl="0" algn="l">
              <a:lnSpc>
                <a:spcPct val="100000"/>
              </a:lnSpc>
              <a:spcBef>
                <a:spcPts val="320"/>
              </a:spcBef>
              <a:spcAft>
                <a:spcPts val="0"/>
              </a:spcAft>
              <a:buSzPts val="1600"/>
              <a:buChar char="❖"/>
            </a:pPr>
            <a:r>
              <a:rPr lang="en" sz="1600"/>
              <a:t>Higher scores earn more “ACCESS for ELLs” points </a:t>
            </a:r>
            <a:endParaRPr sz="1600"/>
          </a:p>
          <a:p>
            <a:pPr indent="0" lvl="0" marL="457200" rtl="0" algn="l">
              <a:lnSpc>
                <a:spcPct val="100000"/>
              </a:lnSpc>
              <a:spcBef>
                <a:spcPts val="320"/>
              </a:spcBef>
              <a:spcAft>
                <a:spcPts val="0"/>
              </a:spcAft>
              <a:buSzPts val="1260"/>
              <a:buNone/>
            </a:pPr>
            <a:r>
              <a:t/>
            </a:r>
            <a:endParaRPr sz="1600"/>
          </a:p>
          <a:p>
            <a:pPr indent="-342900" lvl="0" marL="342900" rtl="0" algn="l">
              <a:lnSpc>
                <a:spcPct val="100000"/>
              </a:lnSpc>
              <a:spcBef>
                <a:spcPts val="320"/>
              </a:spcBef>
              <a:spcAft>
                <a:spcPts val="0"/>
              </a:spcAft>
              <a:buSzPts val="1600"/>
              <a:buChar char="❖"/>
            </a:pPr>
            <a:r>
              <a:rPr lang="en" sz="1600"/>
              <a:t>A combined score of 10.5 points from the ACCESS for ELLs points and “language use inventories”</a:t>
            </a:r>
            <a:endParaRPr sz="1600"/>
          </a:p>
          <a:p>
            <a:pPr indent="-302895" lvl="0" marL="342900" rtl="0" algn="l">
              <a:lnSpc>
                <a:spcPct val="80000"/>
              </a:lnSpc>
              <a:spcBef>
                <a:spcPts val="180"/>
              </a:spcBef>
              <a:spcAft>
                <a:spcPts val="0"/>
              </a:spcAft>
              <a:buSzPts val="630"/>
              <a:buFont typeface="Verdana"/>
              <a:buNone/>
            </a:pPr>
            <a:r>
              <a:t/>
            </a:r>
            <a:endParaRPr sz="900"/>
          </a:p>
          <a:p>
            <a:pPr indent="0" lvl="0" marL="0" rtl="0" algn="l">
              <a:lnSpc>
                <a:spcPct val="80000"/>
              </a:lnSpc>
              <a:spcBef>
                <a:spcPts val="400"/>
              </a:spcBef>
              <a:spcAft>
                <a:spcPts val="0"/>
              </a:spcAft>
              <a:buSzPts val="1400"/>
              <a:buNone/>
            </a:pPr>
            <a:r>
              <a:t/>
            </a:r>
            <a:endParaRPr sz="2000"/>
          </a:p>
        </p:txBody>
      </p:sp>
      <p:sp>
        <p:nvSpPr>
          <p:cNvPr id="284" name="Google Shape;284;p9"/>
          <p:cNvSpPr/>
          <p:nvPr/>
        </p:nvSpPr>
        <p:spPr>
          <a:xfrm>
            <a:off x="685800" y="304801"/>
            <a:ext cx="7923213" cy="914400"/>
          </a:xfrm>
          <a:prstGeom prst="rect">
            <a:avLst/>
          </a:prstGeom>
          <a:solidFill>
            <a:schemeClr val="accent1"/>
          </a:solid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rgbClr val="FFFFFF"/>
                </a:solidFill>
                <a:latin typeface="Arial"/>
                <a:ea typeface="Arial"/>
                <a:cs typeface="Arial"/>
                <a:sym typeface="Arial"/>
              </a:rPr>
              <a:t>What is the ESL Reclassification or Exit Criteria?</a:t>
            </a:r>
            <a:endParaRPr b="1" i="1" sz="2800" u="none" cap="none" strike="noStrike">
              <a:solidFill>
                <a:srgbClr val="FFFFFF"/>
              </a:solidFill>
              <a:latin typeface="Arial"/>
              <a:ea typeface="Arial"/>
              <a:cs typeface="Arial"/>
              <a:sym typeface="Arial"/>
            </a:endParaRPr>
          </a:p>
        </p:txBody>
      </p:sp>
      <p:sp>
        <p:nvSpPr>
          <p:cNvPr id="285" name="Google Shape;285;p9"/>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pic>
        <p:nvPicPr>
          <p:cNvPr id="286" name="Google Shape;286;p9"/>
          <p:cNvPicPr preferRelativeResize="0"/>
          <p:nvPr/>
        </p:nvPicPr>
        <p:blipFill rotWithShape="1">
          <a:blip r:embed="rId3">
            <a:alphaModFix/>
          </a:blip>
          <a:srcRect b="0" l="0" r="0" t="0"/>
          <a:stretch/>
        </p:blipFill>
        <p:spPr>
          <a:xfrm>
            <a:off x="2390775" y="3195638"/>
            <a:ext cx="4362450" cy="1762125"/>
          </a:xfrm>
          <a:prstGeom prst="rect">
            <a:avLst/>
          </a:prstGeom>
          <a:noFill/>
          <a:ln>
            <a:noFill/>
          </a:ln>
        </p:spPr>
      </p:pic>
      <p:cxnSp>
        <p:nvCxnSpPr>
          <p:cNvPr id="287" name="Google Shape;287;p9"/>
          <p:cNvCxnSpPr/>
          <p:nvPr/>
        </p:nvCxnSpPr>
        <p:spPr>
          <a:xfrm rot="10800000">
            <a:off x="6547500" y="3642325"/>
            <a:ext cx="1887600" cy="0"/>
          </a:xfrm>
          <a:prstGeom prst="straightConnector1">
            <a:avLst/>
          </a:prstGeom>
          <a:noFill/>
          <a:ln cap="flat" cmpd="sng" w="76200">
            <a:solidFill>
              <a:schemeClr val="dk2"/>
            </a:solidFill>
            <a:prstDash val="solid"/>
            <a:round/>
            <a:headEnd len="sm" w="sm" type="none"/>
            <a:tailEnd len="med" w="med" type="triangle"/>
          </a:ln>
        </p:spPr>
      </p:cxn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6075fb0fbc_1_1"/>
          <p:cNvSpPr txBox="1"/>
          <p:nvPr>
            <p:ph type="title"/>
          </p:nvPr>
        </p:nvSpPr>
        <p:spPr>
          <a:xfrm>
            <a:off x="1370013" y="301625"/>
            <a:ext cx="7313700" cy="1143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
              <a:t>ESL Reclassification </a:t>
            </a:r>
            <a:endParaRPr/>
          </a:p>
        </p:txBody>
      </p:sp>
      <p:sp>
        <p:nvSpPr>
          <p:cNvPr id="294" name="Google Shape;294;g6075fb0fbc_1_1"/>
          <p:cNvSpPr txBox="1"/>
          <p:nvPr>
            <p:ph idx="1" type="body"/>
          </p:nvPr>
        </p:nvSpPr>
        <p:spPr>
          <a:xfrm>
            <a:off x="1055075" y="1827225"/>
            <a:ext cx="79131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342900" lvl="0" marL="342900" rtl="0" algn="l">
              <a:lnSpc>
                <a:spcPct val="100000"/>
              </a:lnSpc>
              <a:spcBef>
                <a:spcPts val="320"/>
              </a:spcBef>
              <a:spcAft>
                <a:spcPts val="0"/>
              </a:spcAft>
              <a:buSzPts val="1600"/>
              <a:buChar char="❖"/>
            </a:pPr>
            <a:r>
              <a:rPr lang="en" sz="1600"/>
              <a:t>Each </a:t>
            </a:r>
            <a:r>
              <a:rPr b="1" lang="en" sz="1600"/>
              <a:t>language use inventory</a:t>
            </a:r>
            <a:r>
              <a:rPr lang="en" sz="1600"/>
              <a:t> produces a single score and the sum of the two inventory scores is added to the </a:t>
            </a:r>
            <a:r>
              <a:rPr b="1" lang="en" sz="1600"/>
              <a:t>ACCESS for ELLs® points</a:t>
            </a:r>
            <a:r>
              <a:rPr lang="en" sz="1600"/>
              <a:t> assigned to determine if the student meets the minimum threshold for </a:t>
            </a:r>
            <a:r>
              <a:rPr b="1" lang="en" sz="1600"/>
              <a:t>reclassification. → 10.5 points or higher</a:t>
            </a:r>
            <a:endParaRPr b="1" sz="1600"/>
          </a:p>
          <a:p>
            <a:pPr indent="0" lvl="0" marL="0" rtl="0" algn="l">
              <a:lnSpc>
                <a:spcPct val="100000"/>
              </a:lnSpc>
              <a:spcBef>
                <a:spcPts val="360"/>
              </a:spcBef>
              <a:spcAft>
                <a:spcPts val="0"/>
              </a:spcAft>
              <a:buSzPts val="1260"/>
              <a:buNone/>
            </a:pPr>
            <a:r>
              <a:t/>
            </a:r>
            <a:endParaRPr/>
          </a:p>
        </p:txBody>
      </p:sp>
      <p:sp>
        <p:nvSpPr>
          <p:cNvPr id="295" name="Google Shape;295;g6075fb0fbc_1_1"/>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pic>
        <p:nvPicPr>
          <p:cNvPr id="296" name="Google Shape;296;g6075fb0fbc_1_1"/>
          <p:cNvPicPr preferRelativeResize="0"/>
          <p:nvPr/>
        </p:nvPicPr>
        <p:blipFill rotWithShape="1">
          <a:blip r:embed="rId3">
            <a:alphaModFix/>
          </a:blip>
          <a:srcRect b="0" l="0" r="0" t="0"/>
          <a:stretch/>
        </p:blipFill>
        <p:spPr>
          <a:xfrm>
            <a:off x="447663" y="1685925"/>
            <a:ext cx="8696325" cy="3486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6075fb0fbc_1_10"/>
          <p:cNvSpPr txBox="1"/>
          <p:nvPr>
            <p:ph type="title"/>
          </p:nvPr>
        </p:nvSpPr>
        <p:spPr>
          <a:xfrm>
            <a:off x="1370013" y="301625"/>
            <a:ext cx="7313700" cy="1143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
              <a:t>ESL Reclassification</a:t>
            </a:r>
            <a:endParaRPr/>
          </a:p>
        </p:txBody>
      </p:sp>
      <p:sp>
        <p:nvSpPr>
          <p:cNvPr id="303" name="Google Shape;303;g6075fb0fbc_1_10"/>
          <p:cNvSpPr txBox="1"/>
          <p:nvPr>
            <p:ph idx="1" type="body"/>
          </p:nvPr>
        </p:nvSpPr>
        <p:spPr>
          <a:xfrm>
            <a:off x="1370013" y="1827213"/>
            <a:ext cx="73137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320"/>
              </a:spcBef>
              <a:spcAft>
                <a:spcPts val="0"/>
              </a:spcAft>
              <a:buSzPts val="1600"/>
              <a:buChar char="❖"/>
            </a:pPr>
            <a:r>
              <a:rPr lang="en" sz="1600"/>
              <a:t>The ACCESS test will be given between </a:t>
            </a:r>
            <a:r>
              <a:rPr b="1" lang="en" sz="1600"/>
              <a:t>January 4th and February 19th </a:t>
            </a:r>
            <a:r>
              <a:rPr lang="en" sz="1600"/>
              <a:t>this year. There are 4 parts which may be given on different days. </a:t>
            </a:r>
            <a:r>
              <a:rPr b="1" lang="en" sz="1600"/>
              <a:t>Please let your child’s ESL teacher know if your child will be absent during this window. </a:t>
            </a:r>
            <a:endParaRPr b="1" sz="1600"/>
          </a:p>
          <a:p>
            <a:pPr indent="0" lvl="0" marL="457200" rtl="0" algn="l">
              <a:lnSpc>
                <a:spcPct val="100000"/>
              </a:lnSpc>
              <a:spcBef>
                <a:spcPts val="320"/>
              </a:spcBef>
              <a:spcAft>
                <a:spcPts val="0"/>
              </a:spcAft>
              <a:buSzPts val="1260"/>
              <a:buNone/>
            </a:pPr>
            <a:r>
              <a:t/>
            </a:r>
            <a:endParaRPr sz="1600"/>
          </a:p>
          <a:p>
            <a:pPr indent="-342900" lvl="0" marL="342900" rtl="0" algn="l">
              <a:lnSpc>
                <a:spcPct val="100000"/>
              </a:lnSpc>
              <a:spcBef>
                <a:spcPts val="320"/>
              </a:spcBef>
              <a:spcAft>
                <a:spcPts val="0"/>
              </a:spcAft>
              <a:buSzPts val="1600"/>
              <a:buChar char="❖"/>
            </a:pPr>
            <a:r>
              <a:rPr lang="en" sz="1600"/>
              <a:t>ACCESS test scores are usually released in June</a:t>
            </a:r>
            <a:endParaRPr sz="1600"/>
          </a:p>
          <a:p>
            <a:pPr indent="0" lvl="0" marL="457200" rtl="0" algn="l">
              <a:lnSpc>
                <a:spcPct val="100000"/>
              </a:lnSpc>
              <a:spcBef>
                <a:spcPts val="320"/>
              </a:spcBef>
              <a:spcAft>
                <a:spcPts val="0"/>
              </a:spcAft>
              <a:buSzPts val="1260"/>
              <a:buNone/>
            </a:pPr>
            <a:r>
              <a:t/>
            </a:r>
            <a:endParaRPr sz="1600"/>
          </a:p>
          <a:p>
            <a:pPr indent="-342900" lvl="0" marL="342900" rtl="0" algn="l">
              <a:lnSpc>
                <a:spcPct val="100000"/>
              </a:lnSpc>
              <a:spcBef>
                <a:spcPts val="320"/>
              </a:spcBef>
              <a:spcAft>
                <a:spcPts val="0"/>
              </a:spcAft>
              <a:buSzPts val="1600"/>
              <a:buChar char="❖"/>
            </a:pPr>
            <a:r>
              <a:rPr lang="en" sz="1600"/>
              <a:t>ACCESS score reports and reclassification notifications will be sent to your home over summer vacation.</a:t>
            </a:r>
            <a:endParaRPr sz="1600"/>
          </a:p>
          <a:p>
            <a:pPr indent="0" lvl="0" marL="457200" rtl="0" algn="l">
              <a:lnSpc>
                <a:spcPct val="100000"/>
              </a:lnSpc>
              <a:spcBef>
                <a:spcPts val="320"/>
              </a:spcBef>
              <a:spcAft>
                <a:spcPts val="0"/>
              </a:spcAft>
              <a:buSzPts val="1260"/>
              <a:buNone/>
            </a:pPr>
            <a:r>
              <a:t/>
            </a:r>
            <a:endParaRPr sz="1600"/>
          </a:p>
          <a:p>
            <a:pPr indent="0" lvl="0" marL="457200" rtl="0" algn="l">
              <a:lnSpc>
                <a:spcPct val="100000"/>
              </a:lnSpc>
              <a:spcBef>
                <a:spcPts val="320"/>
              </a:spcBef>
              <a:spcAft>
                <a:spcPts val="0"/>
              </a:spcAft>
              <a:buSzPts val="1260"/>
              <a:buNone/>
            </a:pPr>
            <a:r>
              <a:t/>
            </a:r>
            <a:endParaRPr sz="1600"/>
          </a:p>
          <a:p>
            <a:pPr indent="0" lvl="0" marL="0" rtl="0" algn="l">
              <a:lnSpc>
                <a:spcPct val="100000"/>
              </a:lnSpc>
              <a:spcBef>
                <a:spcPts val="360"/>
              </a:spcBef>
              <a:spcAft>
                <a:spcPts val="0"/>
              </a:spcAft>
              <a:buSzPts val="1260"/>
              <a:buNone/>
            </a:pPr>
            <a:r>
              <a:t/>
            </a:r>
            <a:endParaRPr/>
          </a:p>
        </p:txBody>
      </p:sp>
      <p:sp>
        <p:nvSpPr>
          <p:cNvPr id="304" name="Google Shape;304;g6075fb0fbc_1_10"/>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0"/>
          <p:cNvSpPr txBox="1"/>
          <p:nvPr>
            <p:ph type="title"/>
          </p:nvPr>
        </p:nvSpPr>
        <p:spPr>
          <a:xfrm>
            <a:off x="1370013" y="301625"/>
            <a:ext cx="7313612" cy="1143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0"/>
          <p:cNvSpPr/>
          <p:nvPr/>
        </p:nvSpPr>
        <p:spPr>
          <a:xfrm>
            <a:off x="1143000" y="297180"/>
            <a:ext cx="7315200" cy="1143000"/>
          </a:xfrm>
          <a:prstGeom prst="rect">
            <a:avLst/>
          </a:prstGeom>
          <a:solidFill>
            <a:schemeClr val="accent1"/>
          </a:solid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rgbClr val="FFFFFF"/>
                </a:solidFill>
                <a:latin typeface="Arial"/>
                <a:ea typeface="Arial"/>
                <a:cs typeface="Arial"/>
                <a:sym typeface="Arial"/>
              </a:rPr>
              <a:t>ESL Communication</a:t>
            </a:r>
            <a:endParaRPr b="1" i="1" sz="2800" u="none" cap="none" strike="noStrike">
              <a:solidFill>
                <a:srgbClr val="FFFFFF"/>
              </a:solidFill>
              <a:latin typeface="Arial"/>
              <a:ea typeface="Arial"/>
              <a:cs typeface="Arial"/>
              <a:sym typeface="Arial"/>
            </a:endParaRPr>
          </a:p>
        </p:txBody>
      </p:sp>
      <p:sp>
        <p:nvSpPr>
          <p:cNvPr id="312" name="Google Shape;312;p10"/>
          <p:cNvSpPr txBox="1"/>
          <p:nvPr>
            <p:ph idx="1" type="body"/>
          </p:nvPr>
        </p:nvSpPr>
        <p:spPr>
          <a:xfrm>
            <a:off x="990600" y="1828800"/>
            <a:ext cx="7693025" cy="48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 sz="2000"/>
              <a:t>We communicate through e-mail, phone calls, scheduled conferences, and information sent home:</a:t>
            </a:r>
            <a:endParaRPr/>
          </a:p>
          <a:p>
            <a:pPr indent="0" lvl="0" marL="0" rtl="0" algn="l">
              <a:lnSpc>
                <a:spcPct val="100000"/>
              </a:lnSpc>
              <a:spcBef>
                <a:spcPts val="200"/>
              </a:spcBef>
              <a:spcAft>
                <a:spcPts val="0"/>
              </a:spcAft>
              <a:buSzPts val="1000"/>
              <a:buNone/>
            </a:pPr>
            <a:r>
              <a:t/>
            </a:r>
            <a:endParaRPr b="1" sz="1000"/>
          </a:p>
          <a:p>
            <a:pPr indent="-284163" lvl="1" marL="457200" rtl="0" algn="l">
              <a:lnSpc>
                <a:spcPct val="100000"/>
              </a:lnSpc>
              <a:spcBef>
                <a:spcPts val="400"/>
              </a:spcBef>
              <a:spcAft>
                <a:spcPts val="0"/>
              </a:spcAft>
              <a:buClr>
                <a:srgbClr val="3C6565"/>
              </a:buClr>
              <a:buSzPts val="1900"/>
              <a:buFont typeface="Noto Sans Symbols"/>
              <a:buChar char="❖"/>
            </a:pPr>
            <a:r>
              <a:rPr b="1" lang="en" sz="2000"/>
              <a:t>Parents to teachers</a:t>
            </a:r>
            <a:endParaRPr/>
          </a:p>
          <a:p>
            <a:pPr indent="-284163" lvl="1" marL="457200" rtl="0" algn="l">
              <a:lnSpc>
                <a:spcPct val="100000"/>
              </a:lnSpc>
              <a:spcBef>
                <a:spcPts val="400"/>
              </a:spcBef>
              <a:spcAft>
                <a:spcPts val="0"/>
              </a:spcAft>
              <a:buClr>
                <a:srgbClr val="3C6565"/>
              </a:buClr>
              <a:buSzPts val="1900"/>
              <a:buFont typeface="Noto Sans Symbols"/>
              <a:buChar char="❖"/>
            </a:pPr>
            <a:r>
              <a:rPr b="1" lang="en" sz="2000"/>
              <a:t>Teachers to parents</a:t>
            </a:r>
            <a:endParaRPr/>
          </a:p>
          <a:p>
            <a:pPr indent="-284163" lvl="1" marL="457200" rtl="0" algn="l">
              <a:lnSpc>
                <a:spcPct val="100000"/>
              </a:lnSpc>
              <a:spcBef>
                <a:spcPts val="400"/>
              </a:spcBef>
              <a:spcAft>
                <a:spcPts val="0"/>
              </a:spcAft>
              <a:buClr>
                <a:srgbClr val="3C6565"/>
              </a:buClr>
              <a:buSzPts val="1900"/>
              <a:buFont typeface="Noto Sans Symbols"/>
              <a:buChar char="❖"/>
            </a:pPr>
            <a:r>
              <a:rPr b="1" lang="en" sz="2000"/>
              <a:t>Parents to school</a:t>
            </a:r>
            <a:endParaRPr/>
          </a:p>
          <a:p>
            <a:pPr indent="-284163" lvl="1" marL="457200" rtl="0" algn="l">
              <a:lnSpc>
                <a:spcPct val="100000"/>
              </a:lnSpc>
              <a:spcBef>
                <a:spcPts val="400"/>
              </a:spcBef>
              <a:spcAft>
                <a:spcPts val="0"/>
              </a:spcAft>
              <a:buClr>
                <a:srgbClr val="3C6565"/>
              </a:buClr>
              <a:buSzPts val="1900"/>
              <a:buFont typeface="Noto Sans Symbols"/>
              <a:buChar char="❖"/>
            </a:pPr>
            <a:r>
              <a:rPr b="1" lang="en" sz="2000"/>
              <a:t>CHAIN OF COMMAND:</a:t>
            </a:r>
            <a:endParaRPr/>
          </a:p>
          <a:p>
            <a:pPr indent="0" lvl="2" marL="914400" rtl="0" algn="l">
              <a:lnSpc>
                <a:spcPct val="100000"/>
              </a:lnSpc>
              <a:spcBef>
                <a:spcPts val="400"/>
              </a:spcBef>
              <a:spcAft>
                <a:spcPts val="0"/>
              </a:spcAft>
              <a:buSzPts val="1500"/>
              <a:buFont typeface="Noto Sans Symbols"/>
              <a:buNone/>
            </a:pPr>
            <a:r>
              <a:rPr b="1" lang="en" sz="2000"/>
              <a:t>Teacher 🡪 Principal 🡪Director of Elementary Education Dr. James Bradley</a:t>
            </a:r>
            <a:endParaRPr/>
          </a:p>
          <a:p>
            <a:pPr indent="-342900" lvl="2" marL="576262" rtl="0" algn="l">
              <a:lnSpc>
                <a:spcPct val="100000"/>
              </a:lnSpc>
              <a:spcBef>
                <a:spcPts val="400"/>
              </a:spcBef>
              <a:spcAft>
                <a:spcPts val="0"/>
              </a:spcAft>
              <a:buSzPts val="1900"/>
              <a:buFont typeface="Noto Sans Symbols"/>
              <a:buChar char="❖"/>
            </a:pPr>
            <a:r>
              <a:rPr b="1" lang="en" sz="2000"/>
              <a:t>Refer to </a:t>
            </a:r>
            <a:r>
              <a:rPr b="1" lang="en" sz="2000" u="sng">
                <a:solidFill>
                  <a:schemeClr val="hlink"/>
                </a:solidFill>
                <a:hlinkClick r:id="rId3"/>
              </a:rPr>
              <a:t>Ten Most Frequently Asked Questions Pamphlet</a:t>
            </a:r>
            <a:endParaRPr b="1" sz="2000"/>
          </a:p>
        </p:txBody>
      </p:sp>
      <p:sp>
        <p:nvSpPr>
          <p:cNvPr id="313" name="Google Shape;313;p10"/>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1"/>
          <p:cNvSpPr txBox="1"/>
          <p:nvPr>
            <p:ph idx="1" type="body"/>
          </p:nvPr>
        </p:nvSpPr>
        <p:spPr>
          <a:xfrm>
            <a:off x="1370013" y="1600200"/>
            <a:ext cx="7313612" cy="510539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b="1" lang="en" sz="2000"/>
              <a:t>ESL Website </a:t>
            </a:r>
            <a:endParaRPr/>
          </a:p>
          <a:p>
            <a:pPr indent="0" lvl="0" marL="0" rtl="0" algn="ctr">
              <a:lnSpc>
                <a:spcPct val="100000"/>
              </a:lnSpc>
              <a:spcBef>
                <a:spcPts val="400"/>
              </a:spcBef>
              <a:spcAft>
                <a:spcPts val="0"/>
              </a:spcAft>
              <a:buSzPts val="1400"/>
              <a:buNone/>
            </a:pPr>
            <a:r>
              <a:t/>
            </a:r>
            <a:endParaRPr b="1" sz="2000"/>
          </a:p>
          <a:p>
            <a:pPr indent="0" lvl="0" marL="0" rtl="0" algn="ctr">
              <a:lnSpc>
                <a:spcPct val="100000"/>
              </a:lnSpc>
              <a:spcBef>
                <a:spcPts val="400"/>
              </a:spcBef>
              <a:spcAft>
                <a:spcPts val="0"/>
              </a:spcAft>
              <a:buSzPts val="1400"/>
              <a:buNone/>
            </a:pPr>
            <a:r>
              <a:rPr b="1" lang="en" sz="2000"/>
              <a:t>Find ESL teachers’ web pages and emails, overview of the program, and information on resources and important events.</a:t>
            </a:r>
            <a:endParaRPr/>
          </a:p>
          <a:p>
            <a:pPr indent="0" lvl="0" marL="0" rtl="0" algn="ctr">
              <a:lnSpc>
                <a:spcPct val="100000"/>
              </a:lnSpc>
              <a:spcBef>
                <a:spcPts val="400"/>
              </a:spcBef>
              <a:spcAft>
                <a:spcPts val="0"/>
              </a:spcAft>
              <a:buSzPts val="1400"/>
              <a:buNone/>
            </a:pPr>
            <a:r>
              <a:t/>
            </a:r>
            <a:endParaRPr b="1" sz="2000"/>
          </a:p>
          <a:p>
            <a:pPr indent="0" lvl="0" marL="0" rtl="0" algn="l">
              <a:lnSpc>
                <a:spcPct val="100000"/>
              </a:lnSpc>
              <a:spcBef>
                <a:spcPts val="400"/>
              </a:spcBef>
              <a:spcAft>
                <a:spcPts val="0"/>
              </a:spcAft>
              <a:buSzPts val="1400"/>
              <a:buNone/>
            </a:pPr>
            <a:r>
              <a:rPr b="1" lang="en" sz="2000"/>
              <a:t>How do I access? </a:t>
            </a:r>
            <a:endParaRPr/>
          </a:p>
          <a:p>
            <a:pPr indent="0" lvl="0" marL="0" rtl="0" algn="l">
              <a:lnSpc>
                <a:spcPct val="100000"/>
              </a:lnSpc>
              <a:spcBef>
                <a:spcPts val="400"/>
              </a:spcBef>
              <a:spcAft>
                <a:spcPts val="0"/>
              </a:spcAft>
              <a:buSzPts val="1400"/>
              <a:buNone/>
            </a:pPr>
            <a:r>
              <a:rPr lang="en" sz="2000"/>
              <a:t>1. Go to </a:t>
            </a:r>
            <a:r>
              <a:rPr b="1" lang="en" sz="2000" u="sng">
                <a:solidFill>
                  <a:schemeClr val="dk2"/>
                </a:solidFill>
                <a:hlinkClick r:id="rId3">
                  <a:extLst>
                    <a:ext uri="{A12FA001-AC4F-418D-AE19-62706E023703}">
                      <ahyp:hlinkClr val="tx"/>
                    </a:ext>
                  </a:extLst>
                </a:hlinkClick>
              </a:rPr>
              <a:t>www.northallegheny.org</a:t>
            </a:r>
            <a:r>
              <a:rPr b="1" lang="en" sz="2000" u="sng">
                <a:solidFill>
                  <a:schemeClr val="dk2"/>
                </a:solidFill>
              </a:rPr>
              <a:t>  (Select Language)</a:t>
            </a:r>
            <a:endParaRPr b="1" sz="2000">
              <a:solidFill>
                <a:schemeClr val="dk2"/>
              </a:solidFill>
            </a:endParaRPr>
          </a:p>
          <a:p>
            <a:pPr indent="0" lvl="0" marL="0" rtl="0" algn="l">
              <a:lnSpc>
                <a:spcPct val="100000"/>
              </a:lnSpc>
              <a:spcBef>
                <a:spcPts val="400"/>
              </a:spcBef>
              <a:spcAft>
                <a:spcPts val="0"/>
              </a:spcAft>
              <a:buSzPts val="1400"/>
              <a:buNone/>
            </a:pPr>
            <a:r>
              <a:rPr lang="en" sz="2000"/>
              <a:t>2. Click on the Departments &amp; Offices tab.</a:t>
            </a:r>
            <a:endParaRPr/>
          </a:p>
          <a:p>
            <a:pPr indent="0" lvl="0" marL="0" rtl="0" algn="l">
              <a:lnSpc>
                <a:spcPct val="100000"/>
              </a:lnSpc>
              <a:spcBef>
                <a:spcPts val="400"/>
              </a:spcBef>
              <a:spcAft>
                <a:spcPts val="0"/>
              </a:spcAft>
              <a:buSzPts val="1400"/>
              <a:buNone/>
            </a:pPr>
            <a:r>
              <a:rPr lang="en" sz="2000"/>
              <a:t>3. Select Student Services.</a:t>
            </a:r>
            <a:endParaRPr/>
          </a:p>
          <a:p>
            <a:pPr indent="-346075" lvl="0" marL="346075" rtl="0" algn="l">
              <a:lnSpc>
                <a:spcPct val="100000"/>
              </a:lnSpc>
              <a:spcBef>
                <a:spcPts val="400"/>
              </a:spcBef>
              <a:spcAft>
                <a:spcPts val="0"/>
              </a:spcAft>
              <a:buSzPts val="1400"/>
              <a:buNone/>
            </a:pPr>
            <a:r>
              <a:rPr lang="en" sz="2000"/>
              <a:t>4. On the left side of the page, click the ESL Program tab.</a:t>
            </a:r>
            <a:endParaRPr/>
          </a:p>
          <a:p>
            <a:pPr indent="-346075" lvl="0" marL="346075" rtl="0" algn="l">
              <a:lnSpc>
                <a:spcPct val="100000"/>
              </a:lnSpc>
              <a:spcBef>
                <a:spcPts val="400"/>
              </a:spcBef>
              <a:spcAft>
                <a:spcPts val="0"/>
              </a:spcAft>
              <a:buSzPts val="1400"/>
              <a:buNone/>
            </a:pPr>
            <a:r>
              <a:rPr lang="en" sz="2000"/>
              <a:t>5. You are now on the ESL page.</a:t>
            </a:r>
            <a:endParaRPr/>
          </a:p>
        </p:txBody>
      </p:sp>
      <p:sp>
        <p:nvSpPr>
          <p:cNvPr id="319" name="Google Shape;319;p11"/>
          <p:cNvSpPr txBox="1"/>
          <p:nvPr>
            <p:ph type="title"/>
          </p:nvPr>
        </p:nvSpPr>
        <p:spPr>
          <a:xfrm>
            <a:off x="1370013" y="301625"/>
            <a:ext cx="7313612" cy="1143000"/>
          </a:xfrm>
          <a:prstGeom prst="rect">
            <a:avLst/>
          </a:prstGeom>
          <a:solidFill>
            <a:schemeClr val="accent1"/>
          </a:solid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rPr b="1" i="1" lang="en" sz="2800" u="none" cap="none" strike="noStrike">
                <a:solidFill>
                  <a:srgbClr val="FFFFFF"/>
                </a:solidFill>
                <a:latin typeface="Arial"/>
                <a:ea typeface="Arial"/>
                <a:cs typeface="Arial"/>
                <a:sym typeface="Arial"/>
              </a:rPr>
              <a:t>ESL District Resources</a:t>
            </a:r>
            <a:endParaRPr b="1" i="1" sz="2800" u="none" cap="none" strike="noStrike">
              <a:solidFill>
                <a:srgbClr val="FFFFFF"/>
              </a:solidFill>
              <a:latin typeface="Arial"/>
              <a:ea typeface="Arial"/>
              <a:cs typeface="Arial"/>
              <a:sym typeface="Arial"/>
            </a:endParaRPr>
          </a:p>
        </p:txBody>
      </p:sp>
      <p:sp>
        <p:nvSpPr>
          <p:cNvPr id="320" name="Google Shape;320;p11"/>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3"/>
          <p:cNvSpPr txBox="1"/>
          <p:nvPr>
            <p:ph idx="1" type="body"/>
          </p:nvPr>
        </p:nvSpPr>
        <p:spPr>
          <a:xfrm>
            <a:off x="788550" y="1553200"/>
            <a:ext cx="8355600" cy="5028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 sz="2000"/>
              <a:t>Foreign Language Translating Service</a:t>
            </a:r>
            <a:endParaRPr/>
          </a:p>
          <a:p>
            <a:pPr indent="0" lvl="0" marL="0" rtl="0" algn="l">
              <a:lnSpc>
                <a:spcPct val="100000"/>
              </a:lnSpc>
              <a:spcBef>
                <a:spcPts val="400"/>
              </a:spcBef>
              <a:spcAft>
                <a:spcPts val="0"/>
              </a:spcAft>
              <a:buSzPts val="1400"/>
              <a:buNone/>
            </a:pPr>
            <a:r>
              <a:t/>
            </a:r>
            <a:endParaRPr b="1" sz="2000"/>
          </a:p>
          <a:p>
            <a:pPr indent="-342900" lvl="0" marL="342900" rtl="0" algn="l">
              <a:lnSpc>
                <a:spcPct val="100000"/>
              </a:lnSpc>
              <a:spcBef>
                <a:spcPts val="400"/>
              </a:spcBef>
              <a:spcAft>
                <a:spcPts val="0"/>
              </a:spcAft>
              <a:buSzPts val="1400"/>
              <a:buFont typeface="Noto Sans Symbols"/>
              <a:buChar char="❖"/>
            </a:pPr>
            <a:r>
              <a:rPr b="1" i="1" lang="en" sz="2000"/>
              <a:t>TransPerfect</a:t>
            </a:r>
            <a:r>
              <a:rPr b="1" lang="en" sz="2000"/>
              <a:t> is a telephone service that provides translators in 180 languages, 365 days a year. </a:t>
            </a:r>
            <a:endParaRPr/>
          </a:p>
          <a:p>
            <a:pPr indent="0" lvl="0" marL="0" rtl="0" algn="l">
              <a:lnSpc>
                <a:spcPct val="100000"/>
              </a:lnSpc>
              <a:spcBef>
                <a:spcPts val="400"/>
              </a:spcBef>
              <a:spcAft>
                <a:spcPts val="0"/>
              </a:spcAft>
              <a:buSzPts val="1400"/>
              <a:buNone/>
            </a:pPr>
            <a:r>
              <a:t/>
            </a:r>
            <a:endParaRPr b="1" sz="2000"/>
          </a:p>
          <a:p>
            <a:pPr indent="-342900" lvl="0" marL="342900" rtl="0" algn="l">
              <a:lnSpc>
                <a:spcPct val="100000"/>
              </a:lnSpc>
              <a:spcBef>
                <a:spcPts val="400"/>
              </a:spcBef>
              <a:spcAft>
                <a:spcPts val="0"/>
              </a:spcAft>
              <a:buSzPts val="1400"/>
              <a:buFont typeface="Noto Sans Symbols"/>
              <a:buChar char="❖"/>
            </a:pPr>
            <a:r>
              <a:rPr b="1" i="1" lang="en" sz="2000"/>
              <a:t>TransPerfect</a:t>
            </a:r>
            <a:r>
              <a:rPr b="1" lang="en" sz="2000"/>
              <a:t> may be used for emergencies; ESAP, PPT, or IEP meetings; conferences; or at parent(s)/guardian(s) request.</a:t>
            </a:r>
            <a:endParaRPr b="1" sz="2000"/>
          </a:p>
          <a:p>
            <a:pPr indent="0" lvl="0" marL="457200" rtl="0" algn="l">
              <a:lnSpc>
                <a:spcPct val="100000"/>
              </a:lnSpc>
              <a:spcBef>
                <a:spcPts val="400"/>
              </a:spcBef>
              <a:spcAft>
                <a:spcPts val="0"/>
              </a:spcAft>
              <a:buSzPts val="1260"/>
              <a:buNone/>
            </a:pPr>
            <a:r>
              <a:t/>
            </a:r>
            <a:endParaRPr b="1" sz="2000"/>
          </a:p>
          <a:p>
            <a:pPr indent="-342900" lvl="0" marL="342900" rtl="0" algn="l">
              <a:lnSpc>
                <a:spcPct val="100000"/>
              </a:lnSpc>
              <a:spcBef>
                <a:spcPts val="400"/>
              </a:spcBef>
              <a:spcAft>
                <a:spcPts val="0"/>
              </a:spcAft>
              <a:buSzPts val="2000"/>
              <a:buChar char="❖"/>
            </a:pPr>
            <a:r>
              <a:rPr b="1" lang="en" sz="2000" u="sng">
                <a:solidFill>
                  <a:schemeClr val="hlink"/>
                </a:solidFill>
                <a:hlinkClick r:id="rId3"/>
              </a:rPr>
              <a:t>NorthAllegheny.org</a:t>
            </a:r>
            <a:r>
              <a:rPr b="1" lang="en" sz="2000"/>
              <a:t> → “select language” tab at the top</a:t>
            </a:r>
            <a:endParaRPr b="1" sz="2000"/>
          </a:p>
          <a:p>
            <a:pPr indent="0" lvl="0" marL="0" rtl="0" algn="l">
              <a:lnSpc>
                <a:spcPct val="100000"/>
              </a:lnSpc>
              <a:spcBef>
                <a:spcPts val="400"/>
              </a:spcBef>
              <a:spcAft>
                <a:spcPts val="0"/>
              </a:spcAft>
              <a:buNone/>
            </a:pPr>
            <a:r>
              <a:t/>
            </a:r>
            <a:endParaRPr b="1" sz="2000"/>
          </a:p>
          <a:p>
            <a:pPr indent="0" lvl="0" marL="457200" rtl="0" algn="l">
              <a:lnSpc>
                <a:spcPct val="100000"/>
              </a:lnSpc>
              <a:spcBef>
                <a:spcPts val="400"/>
              </a:spcBef>
              <a:spcAft>
                <a:spcPts val="0"/>
              </a:spcAft>
              <a:buSzPts val="1260"/>
              <a:buNone/>
            </a:pPr>
            <a:r>
              <a:t/>
            </a:r>
            <a:endParaRPr b="1" sz="2000"/>
          </a:p>
          <a:p>
            <a:pPr indent="-342900" lvl="0" marL="342900" rtl="0" algn="l">
              <a:lnSpc>
                <a:spcPct val="100000"/>
              </a:lnSpc>
              <a:spcBef>
                <a:spcPts val="400"/>
              </a:spcBef>
              <a:spcAft>
                <a:spcPts val="0"/>
              </a:spcAft>
              <a:buSzPts val="2000"/>
              <a:buChar char="❖"/>
            </a:pPr>
            <a:r>
              <a:rPr b="1" lang="en" sz="2000"/>
              <a:t>iPad → google translate app (can use camera &amp; microphone)</a:t>
            </a:r>
            <a:endParaRPr b="1" sz="2000"/>
          </a:p>
          <a:p>
            <a:pPr indent="0" lvl="0" marL="457200" rtl="0" algn="l">
              <a:lnSpc>
                <a:spcPct val="100000"/>
              </a:lnSpc>
              <a:spcBef>
                <a:spcPts val="400"/>
              </a:spcBef>
              <a:spcAft>
                <a:spcPts val="0"/>
              </a:spcAft>
              <a:buSzPts val="1260"/>
              <a:buNone/>
            </a:pPr>
            <a:r>
              <a:t/>
            </a:r>
            <a:endParaRPr b="1" sz="2000"/>
          </a:p>
          <a:p>
            <a:pPr indent="0" lvl="0" marL="0" rtl="0" algn="l">
              <a:lnSpc>
                <a:spcPct val="100000"/>
              </a:lnSpc>
              <a:spcBef>
                <a:spcPts val="400"/>
              </a:spcBef>
              <a:spcAft>
                <a:spcPts val="0"/>
              </a:spcAft>
              <a:buSzPts val="1400"/>
              <a:buNone/>
            </a:pPr>
            <a:r>
              <a:t/>
            </a:r>
            <a:endParaRPr b="1" sz="2000"/>
          </a:p>
        </p:txBody>
      </p:sp>
      <p:sp>
        <p:nvSpPr>
          <p:cNvPr id="326" name="Google Shape;326;p13"/>
          <p:cNvSpPr txBox="1"/>
          <p:nvPr>
            <p:ph type="title"/>
          </p:nvPr>
        </p:nvSpPr>
        <p:spPr>
          <a:xfrm>
            <a:off x="1370013" y="301625"/>
            <a:ext cx="7313612" cy="1143000"/>
          </a:xfrm>
          <a:prstGeom prst="rect">
            <a:avLst/>
          </a:prstGeom>
          <a:solidFill>
            <a:schemeClr val="accent1"/>
          </a:solid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rPr b="1" i="1" lang="en" sz="2800" u="none" cap="none" strike="noStrike">
                <a:solidFill>
                  <a:schemeClr val="lt1"/>
                </a:solidFill>
                <a:latin typeface="Arial"/>
                <a:ea typeface="Arial"/>
                <a:cs typeface="Arial"/>
                <a:sym typeface="Arial"/>
              </a:rPr>
              <a:t>ESL Resources</a:t>
            </a:r>
            <a:endParaRPr b="1" i="1" sz="2800" u="none" cap="none" strike="noStrike">
              <a:solidFill>
                <a:schemeClr val="lt1"/>
              </a:solidFill>
              <a:latin typeface="Arial"/>
              <a:ea typeface="Arial"/>
              <a:cs typeface="Arial"/>
              <a:sym typeface="Arial"/>
            </a:endParaRPr>
          </a:p>
        </p:txBody>
      </p:sp>
      <p:sp>
        <p:nvSpPr>
          <p:cNvPr id="327" name="Google Shape;327;p13"/>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p15"/>
          <p:cNvSpPr txBox="1"/>
          <p:nvPr>
            <p:ph type="title"/>
          </p:nvPr>
        </p:nvSpPr>
        <p:spPr>
          <a:xfrm>
            <a:off x="1447800" y="293221"/>
            <a:ext cx="7313612" cy="1143000"/>
          </a:xfrm>
          <a:prstGeom prst="rect">
            <a:avLst/>
          </a:prstGeom>
          <a:solidFill>
            <a:schemeClr val="accent1"/>
          </a:solid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b="1" i="1" lang="en" sz="2800">
                <a:solidFill>
                  <a:schemeClr val="lt1"/>
                </a:solidFill>
              </a:rPr>
              <a:t>Dates to Remember</a:t>
            </a:r>
            <a:endParaRPr/>
          </a:p>
        </p:txBody>
      </p:sp>
      <p:sp>
        <p:nvSpPr>
          <p:cNvPr id="333" name="Google Shape;333;p15"/>
          <p:cNvSpPr txBox="1"/>
          <p:nvPr>
            <p:ph idx="1" type="body"/>
          </p:nvPr>
        </p:nvSpPr>
        <p:spPr>
          <a:xfrm>
            <a:off x="787400" y="1600200"/>
            <a:ext cx="8153400" cy="386202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C6565"/>
              </a:buClr>
              <a:buSzPts val="2500"/>
              <a:buNone/>
            </a:pPr>
            <a:r>
              <a:rPr b="1" lang="en" sz="2000"/>
              <a:t>Elementary Conferences</a:t>
            </a:r>
            <a:endParaRPr/>
          </a:p>
          <a:p>
            <a:pPr indent="-342900" lvl="0" marL="342900" rtl="0" algn="l">
              <a:lnSpc>
                <a:spcPct val="100000"/>
              </a:lnSpc>
              <a:spcBef>
                <a:spcPts val="400"/>
              </a:spcBef>
              <a:spcAft>
                <a:spcPts val="0"/>
              </a:spcAft>
              <a:buClr>
                <a:srgbClr val="3C6565"/>
              </a:buClr>
              <a:buSzPts val="2500"/>
              <a:buFont typeface="Noto Sans Symbols"/>
              <a:buChar char="❖"/>
            </a:pPr>
            <a:r>
              <a:rPr b="1" lang="en" sz="2000"/>
              <a:t>Thursday, November 12th</a:t>
            </a:r>
            <a:r>
              <a:rPr b="1" lang="en" sz="2000"/>
              <a:t> OR Friday, November 13th</a:t>
            </a:r>
            <a:endParaRPr/>
          </a:p>
          <a:p>
            <a:pPr indent="0" lvl="1" marL="968375" rtl="0" algn="l">
              <a:lnSpc>
                <a:spcPct val="100000"/>
              </a:lnSpc>
              <a:spcBef>
                <a:spcPts val="280"/>
              </a:spcBef>
              <a:spcAft>
                <a:spcPts val="0"/>
              </a:spcAft>
              <a:buClr>
                <a:srgbClr val="3C6565"/>
              </a:buClr>
              <a:buSzPts val="1750"/>
              <a:buNone/>
            </a:pPr>
            <a:r>
              <a:rPr b="1" lang="en" sz="1400"/>
              <a:t>Please sign-up for a conference either Thursday, November 12th  from 12:00-7:45 p.m. or Tuesday, November 13th  from 8:00 a.m. – 3:45 p.m.</a:t>
            </a:r>
            <a:endParaRPr/>
          </a:p>
          <a:p>
            <a:pPr indent="0" lvl="0" marL="0" rtl="0" algn="l">
              <a:lnSpc>
                <a:spcPct val="100000"/>
              </a:lnSpc>
              <a:spcBef>
                <a:spcPts val="400"/>
              </a:spcBef>
              <a:spcAft>
                <a:spcPts val="0"/>
              </a:spcAft>
              <a:buClr>
                <a:srgbClr val="3C6565"/>
              </a:buClr>
              <a:buSzPts val="2500"/>
              <a:buNone/>
            </a:pPr>
            <a:r>
              <a:t/>
            </a:r>
            <a:endParaRPr b="1" sz="2000"/>
          </a:p>
          <a:p>
            <a:pPr indent="0" lvl="0" marL="0" rtl="0" algn="l">
              <a:lnSpc>
                <a:spcPct val="100000"/>
              </a:lnSpc>
              <a:spcBef>
                <a:spcPts val="400"/>
              </a:spcBef>
              <a:spcAft>
                <a:spcPts val="0"/>
              </a:spcAft>
              <a:buClr>
                <a:srgbClr val="3C6565"/>
              </a:buClr>
              <a:buSzPts val="2500"/>
              <a:buNone/>
            </a:pPr>
            <a:r>
              <a:rPr b="1" lang="en" sz="2000"/>
              <a:t>ESL Family Night</a:t>
            </a:r>
            <a:endParaRPr/>
          </a:p>
          <a:p>
            <a:pPr indent="-342900" lvl="0" marL="342900" rtl="0" algn="l">
              <a:lnSpc>
                <a:spcPct val="100000"/>
              </a:lnSpc>
              <a:spcBef>
                <a:spcPts val="400"/>
              </a:spcBef>
              <a:spcAft>
                <a:spcPts val="0"/>
              </a:spcAft>
              <a:buClr>
                <a:srgbClr val="3C6565"/>
              </a:buClr>
              <a:buSzPts val="2500"/>
              <a:buFont typeface="Noto Sans Symbols"/>
              <a:buChar char="❖"/>
            </a:pPr>
            <a:r>
              <a:rPr b="1" lang="en" sz="2000"/>
              <a:t> Thursday, March 18, 2021 at 6:00 p.m. at</a:t>
            </a:r>
            <a:endParaRPr/>
          </a:p>
          <a:p>
            <a:pPr indent="0" lvl="0" marL="0" rtl="0" algn="l">
              <a:lnSpc>
                <a:spcPct val="100000"/>
              </a:lnSpc>
              <a:spcBef>
                <a:spcPts val="400"/>
              </a:spcBef>
              <a:spcAft>
                <a:spcPts val="0"/>
              </a:spcAft>
              <a:buClr>
                <a:srgbClr val="3C6565"/>
              </a:buClr>
              <a:buSzPts val="2500"/>
              <a:buNone/>
            </a:pPr>
            <a:r>
              <a:rPr b="1" lang="en" sz="2000"/>
              <a:t>      McKnight Elementary </a:t>
            </a:r>
            <a:endParaRPr/>
          </a:p>
          <a:p>
            <a:pPr indent="0" lvl="0" marL="0" rtl="0" algn="l">
              <a:lnSpc>
                <a:spcPct val="100000"/>
              </a:lnSpc>
              <a:spcBef>
                <a:spcPts val="400"/>
              </a:spcBef>
              <a:spcAft>
                <a:spcPts val="0"/>
              </a:spcAft>
              <a:buClr>
                <a:srgbClr val="3C6565"/>
              </a:buClr>
              <a:buSzPts val="2500"/>
              <a:buNone/>
            </a:pPr>
            <a:r>
              <a:rPr b="1" lang="en" sz="2000"/>
              <a:t>     </a:t>
            </a:r>
            <a:r>
              <a:rPr b="1" lang="en" sz="1400"/>
              <a:t>    A night of families, food, and fun!  Come and meet with other ESL families in the District.  Taste foods from all around the world and bring a dish from your own culture to share! </a:t>
            </a:r>
            <a:endParaRPr b="1" sz="2000"/>
          </a:p>
          <a:p>
            <a:pPr indent="0" lvl="0" marL="0" rtl="0" algn="l">
              <a:lnSpc>
                <a:spcPct val="100000"/>
              </a:lnSpc>
              <a:spcBef>
                <a:spcPts val="480"/>
              </a:spcBef>
              <a:spcAft>
                <a:spcPts val="0"/>
              </a:spcAft>
              <a:buClr>
                <a:srgbClr val="3C6565"/>
              </a:buClr>
              <a:buSzPts val="3000"/>
              <a:buNone/>
            </a:pPr>
            <a:r>
              <a:rPr b="1" lang="en" sz="2400"/>
              <a:t>	 </a:t>
            </a:r>
            <a:endParaRPr/>
          </a:p>
        </p:txBody>
      </p:sp>
      <p:pic>
        <p:nvPicPr>
          <p:cNvPr descr="AN01231_[1]" id="334" name="Google Shape;334;p15"/>
          <p:cNvPicPr preferRelativeResize="0"/>
          <p:nvPr/>
        </p:nvPicPr>
        <p:blipFill rotWithShape="1">
          <a:blip r:embed="rId3">
            <a:alphaModFix/>
          </a:blip>
          <a:srcRect b="0" l="0" r="0" t="0"/>
          <a:stretch/>
        </p:blipFill>
        <p:spPr>
          <a:xfrm rot="1497543">
            <a:off x="7058718" y="582538"/>
            <a:ext cx="762000" cy="758825"/>
          </a:xfrm>
          <a:prstGeom prst="rect">
            <a:avLst/>
          </a:prstGeom>
          <a:noFill/>
          <a:ln>
            <a:noFill/>
          </a:ln>
        </p:spPr>
      </p:pic>
      <p:pic>
        <p:nvPicPr>
          <p:cNvPr id="335" name="Google Shape;335;p15"/>
          <p:cNvPicPr preferRelativeResize="0"/>
          <p:nvPr/>
        </p:nvPicPr>
        <p:blipFill rotWithShape="1">
          <a:blip r:embed="rId4">
            <a:alphaModFix/>
          </a:blip>
          <a:srcRect b="0" l="0" r="0" t="0"/>
          <a:stretch/>
        </p:blipFill>
        <p:spPr>
          <a:xfrm>
            <a:off x="0" y="5466078"/>
            <a:ext cx="1524001" cy="1162111"/>
          </a:xfrm>
          <a:prstGeom prst="rect">
            <a:avLst/>
          </a:prstGeom>
          <a:noFill/>
          <a:ln>
            <a:noFill/>
          </a:ln>
        </p:spPr>
      </p:pic>
      <p:pic>
        <p:nvPicPr>
          <p:cNvPr id="336" name="Google Shape;336;p15"/>
          <p:cNvPicPr preferRelativeResize="0"/>
          <p:nvPr/>
        </p:nvPicPr>
        <p:blipFill rotWithShape="1">
          <a:blip r:embed="rId5">
            <a:alphaModFix/>
          </a:blip>
          <a:srcRect b="0" l="0" r="0" t="0"/>
          <a:stretch/>
        </p:blipFill>
        <p:spPr>
          <a:xfrm>
            <a:off x="1676398" y="5479741"/>
            <a:ext cx="1752601" cy="1174243"/>
          </a:xfrm>
          <a:prstGeom prst="rect">
            <a:avLst/>
          </a:prstGeom>
          <a:noFill/>
          <a:ln>
            <a:noFill/>
          </a:ln>
        </p:spPr>
      </p:pic>
      <p:pic>
        <p:nvPicPr>
          <p:cNvPr id="337" name="Google Shape;337;p15"/>
          <p:cNvPicPr preferRelativeResize="0"/>
          <p:nvPr/>
        </p:nvPicPr>
        <p:blipFill rotWithShape="1">
          <a:blip r:embed="rId6">
            <a:alphaModFix/>
          </a:blip>
          <a:srcRect b="0" l="0" r="0" t="0"/>
          <a:stretch/>
        </p:blipFill>
        <p:spPr>
          <a:xfrm>
            <a:off x="3572034" y="5481902"/>
            <a:ext cx="1812766" cy="1214553"/>
          </a:xfrm>
          <a:prstGeom prst="rect">
            <a:avLst/>
          </a:prstGeom>
          <a:noFill/>
          <a:ln>
            <a:noFill/>
          </a:ln>
        </p:spPr>
      </p:pic>
      <p:pic>
        <p:nvPicPr>
          <p:cNvPr id="338" name="Google Shape;338;p15"/>
          <p:cNvPicPr preferRelativeResize="0"/>
          <p:nvPr/>
        </p:nvPicPr>
        <p:blipFill rotWithShape="1">
          <a:blip r:embed="rId7">
            <a:alphaModFix/>
          </a:blip>
          <a:srcRect b="0" l="0" r="0" t="0"/>
          <a:stretch/>
        </p:blipFill>
        <p:spPr>
          <a:xfrm>
            <a:off x="5486400" y="5488535"/>
            <a:ext cx="1828800" cy="1230173"/>
          </a:xfrm>
          <a:prstGeom prst="rect">
            <a:avLst/>
          </a:prstGeom>
          <a:noFill/>
          <a:ln>
            <a:noFill/>
          </a:ln>
        </p:spPr>
      </p:pic>
      <p:pic>
        <p:nvPicPr>
          <p:cNvPr id="339" name="Google Shape;339;p15"/>
          <p:cNvPicPr preferRelativeResize="0"/>
          <p:nvPr/>
        </p:nvPicPr>
        <p:blipFill rotWithShape="1">
          <a:blip r:embed="rId8">
            <a:alphaModFix/>
          </a:blip>
          <a:srcRect b="0" l="0" r="0" t="0"/>
          <a:stretch/>
        </p:blipFill>
        <p:spPr>
          <a:xfrm>
            <a:off x="7439718" y="5462228"/>
            <a:ext cx="1704282" cy="1244768"/>
          </a:xfrm>
          <a:prstGeom prst="rect">
            <a:avLst/>
          </a:prstGeom>
          <a:noFill/>
          <a:ln>
            <a:noFill/>
          </a:ln>
        </p:spPr>
      </p:pic>
      <p:sp>
        <p:nvSpPr>
          <p:cNvPr id="340" name="Google Shape;340;p15"/>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
          <p:cNvSpPr txBox="1"/>
          <p:nvPr>
            <p:ph type="title"/>
          </p:nvPr>
        </p:nvSpPr>
        <p:spPr>
          <a:xfrm>
            <a:off x="1370013" y="301625"/>
            <a:ext cx="7313612" cy="1143000"/>
          </a:xfrm>
          <a:prstGeom prst="rect">
            <a:avLst/>
          </a:prstGeom>
          <a:solidFill>
            <a:schemeClr val="accent1"/>
          </a:solid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b="1" i="1" lang="en">
                <a:solidFill>
                  <a:schemeClr val="lt1"/>
                </a:solidFill>
              </a:rPr>
              <a:t>Introductions</a:t>
            </a:r>
            <a:endParaRPr/>
          </a:p>
        </p:txBody>
      </p:sp>
      <p:sp>
        <p:nvSpPr>
          <p:cNvPr id="213" name="Google Shape;213;p2"/>
          <p:cNvSpPr txBox="1"/>
          <p:nvPr>
            <p:ph idx="1" type="body"/>
          </p:nvPr>
        </p:nvSpPr>
        <p:spPr>
          <a:xfrm>
            <a:off x="1219200" y="2057400"/>
            <a:ext cx="7543800" cy="4191000"/>
          </a:xfrm>
          <a:prstGeom prst="rect">
            <a:avLst/>
          </a:prstGeom>
          <a:noFill/>
          <a:ln>
            <a:noFill/>
          </a:ln>
        </p:spPr>
        <p:txBody>
          <a:bodyPr anchorCtr="0" anchor="t" bIns="45700" lIns="91425" spcFirstLastPara="1" rIns="91425" wrap="square" tIns="45700">
            <a:noAutofit/>
          </a:bodyPr>
          <a:lstStyle/>
          <a:p>
            <a:pPr indent="-342900" lvl="0" marL="342900" rtl="0" algn="ctr">
              <a:lnSpc>
                <a:spcPct val="80000"/>
              </a:lnSpc>
              <a:spcBef>
                <a:spcPts val="320"/>
              </a:spcBef>
              <a:spcAft>
                <a:spcPts val="0"/>
              </a:spcAft>
              <a:buSzPts val="1120"/>
              <a:buFont typeface="Noto Sans Symbols"/>
              <a:buNone/>
            </a:pPr>
            <a:r>
              <a:t/>
            </a:r>
            <a:endParaRPr b="1" sz="1600"/>
          </a:p>
          <a:p>
            <a:pPr indent="0" lvl="0" marL="0" rtl="0" algn="l">
              <a:lnSpc>
                <a:spcPct val="80000"/>
              </a:lnSpc>
              <a:spcBef>
                <a:spcPts val="320"/>
              </a:spcBef>
              <a:spcAft>
                <a:spcPts val="0"/>
              </a:spcAft>
              <a:buClr>
                <a:schemeClr val="dk1"/>
              </a:buClr>
              <a:buSzPts val="1120"/>
              <a:buFont typeface="Noto Sans Symbols"/>
              <a:buNone/>
            </a:pPr>
            <a:r>
              <a:t/>
            </a:r>
            <a:endParaRPr b="1" sz="1600"/>
          </a:p>
          <a:p>
            <a:pPr indent="-342900" lvl="0" marL="342900" rtl="0" algn="ctr">
              <a:lnSpc>
                <a:spcPct val="80000"/>
              </a:lnSpc>
              <a:spcBef>
                <a:spcPts val="320"/>
              </a:spcBef>
              <a:spcAft>
                <a:spcPts val="0"/>
              </a:spcAft>
              <a:buSzPts val="1120"/>
              <a:buFont typeface="Noto Sans Symbols"/>
              <a:buNone/>
            </a:pPr>
            <a:r>
              <a:rPr b="1" lang="en" sz="1600">
                <a:solidFill>
                  <a:srgbClr val="196665"/>
                </a:solidFill>
              </a:rPr>
              <a:t>Dr. Erin Crimone</a:t>
            </a:r>
            <a:endParaRPr b="1" sz="1600">
              <a:solidFill>
                <a:srgbClr val="196665"/>
              </a:solidFill>
            </a:endParaRPr>
          </a:p>
          <a:p>
            <a:pPr indent="-342900" lvl="0" marL="342900" rtl="0" algn="ctr">
              <a:lnSpc>
                <a:spcPct val="80000"/>
              </a:lnSpc>
              <a:spcBef>
                <a:spcPts val="320"/>
              </a:spcBef>
              <a:spcAft>
                <a:spcPts val="0"/>
              </a:spcAft>
              <a:buSzPts val="1120"/>
              <a:buFont typeface="Noto Sans Symbols"/>
              <a:buNone/>
            </a:pPr>
            <a:r>
              <a:rPr b="1" lang="en" sz="1600"/>
              <a:t>Principal, NACA</a:t>
            </a:r>
            <a:endParaRPr b="1" sz="1600">
              <a:solidFill>
                <a:srgbClr val="196665"/>
              </a:solidFill>
            </a:endParaRPr>
          </a:p>
          <a:p>
            <a:pPr indent="-342900" lvl="0" marL="342900" rtl="0" algn="ctr">
              <a:lnSpc>
                <a:spcPct val="80000"/>
              </a:lnSpc>
              <a:spcBef>
                <a:spcPts val="320"/>
              </a:spcBef>
              <a:spcAft>
                <a:spcPts val="0"/>
              </a:spcAft>
              <a:buSzPts val="1120"/>
              <a:buFont typeface="Noto Sans Symbols"/>
              <a:buNone/>
            </a:pPr>
            <a:r>
              <a:t/>
            </a:r>
            <a:endParaRPr b="1" sz="1600">
              <a:solidFill>
                <a:srgbClr val="196665"/>
              </a:solidFill>
            </a:endParaRPr>
          </a:p>
          <a:p>
            <a:pPr indent="-342900" lvl="0" marL="342900" rtl="0" algn="ctr">
              <a:lnSpc>
                <a:spcPct val="80000"/>
              </a:lnSpc>
              <a:spcBef>
                <a:spcPts val="320"/>
              </a:spcBef>
              <a:spcAft>
                <a:spcPts val="0"/>
              </a:spcAft>
              <a:buSzPts val="1120"/>
              <a:buFont typeface="Noto Sans Symbols"/>
              <a:buNone/>
            </a:pPr>
            <a:r>
              <a:rPr b="1" lang="en" sz="1600">
                <a:solidFill>
                  <a:srgbClr val="196665"/>
                </a:solidFill>
              </a:rPr>
              <a:t>Mrs. Carla Hudson</a:t>
            </a:r>
            <a:endParaRPr b="1" sz="1600">
              <a:solidFill>
                <a:srgbClr val="196665"/>
              </a:solidFill>
            </a:endParaRPr>
          </a:p>
          <a:p>
            <a:pPr indent="-342900" lvl="0" marL="342900" rtl="0" algn="ctr">
              <a:lnSpc>
                <a:spcPct val="80000"/>
              </a:lnSpc>
              <a:spcBef>
                <a:spcPts val="320"/>
              </a:spcBef>
              <a:spcAft>
                <a:spcPts val="0"/>
              </a:spcAft>
              <a:buSzPts val="1120"/>
              <a:buFont typeface="Noto Sans Symbols"/>
              <a:buNone/>
            </a:pPr>
            <a:r>
              <a:rPr b="1" lang="en" sz="1600"/>
              <a:t>Assistant Principal, NACA</a:t>
            </a:r>
            <a:endParaRPr b="1" sz="1600">
              <a:solidFill>
                <a:srgbClr val="196665"/>
              </a:solidFill>
            </a:endParaRPr>
          </a:p>
          <a:p>
            <a:pPr indent="-342900" lvl="0" marL="342900" rtl="0" algn="ctr">
              <a:lnSpc>
                <a:spcPct val="80000"/>
              </a:lnSpc>
              <a:spcBef>
                <a:spcPts val="320"/>
              </a:spcBef>
              <a:spcAft>
                <a:spcPts val="0"/>
              </a:spcAft>
              <a:buSzPts val="1120"/>
              <a:buFont typeface="Noto Sans Symbols"/>
              <a:buNone/>
            </a:pPr>
            <a:r>
              <a:t/>
            </a:r>
            <a:endParaRPr b="1" sz="1600">
              <a:solidFill>
                <a:srgbClr val="196665"/>
              </a:solidFill>
            </a:endParaRPr>
          </a:p>
          <a:p>
            <a:pPr indent="-342900" lvl="0" marL="342900" rtl="0" algn="ctr">
              <a:lnSpc>
                <a:spcPct val="80000"/>
              </a:lnSpc>
              <a:spcBef>
                <a:spcPts val="320"/>
              </a:spcBef>
              <a:spcAft>
                <a:spcPts val="0"/>
              </a:spcAft>
              <a:buClr>
                <a:schemeClr val="dk1"/>
              </a:buClr>
              <a:buSzPts val="1120"/>
              <a:buFont typeface="Noto Sans Symbols"/>
              <a:buNone/>
            </a:pPr>
            <a:r>
              <a:t/>
            </a:r>
            <a:endParaRPr b="1" sz="1600">
              <a:solidFill>
                <a:srgbClr val="196665"/>
              </a:solidFill>
            </a:endParaRPr>
          </a:p>
          <a:p>
            <a:pPr indent="-342900" lvl="0" marL="342900" rtl="0" algn="ctr">
              <a:lnSpc>
                <a:spcPct val="80000"/>
              </a:lnSpc>
              <a:spcBef>
                <a:spcPts val="320"/>
              </a:spcBef>
              <a:spcAft>
                <a:spcPts val="0"/>
              </a:spcAft>
              <a:buSzPts val="1120"/>
              <a:buFont typeface="Noto Sans Symbols"/>
              <a:buNone/>
            </a:pPr>
            <a:r>
              <a:rPr b="1" lang="en" sz="1600">
                <a:solidFill>
                  <a:srgbClr val="196665"/>
                </a:solidFill>
              </a:rPr>
              <a:t>Mrs. Amy DeGregorio  ESL  3-5</a:t>
            </a:r>
            <a:endParaRPr b="1" sz="1600">
              <a:solidFill>
                <a:srgbClr val="196665"/>
              </a:solidFill>
            </a:endParaRPr>
          </a:p>
          <a:p>
            <a:pPr indent="-342900" lvl="0" marL="342900" rtl="0" algn="ctr">
              <a:lnSpc>
                <a:spcPct val="80000"/>
              </a:lnSpc>
              <a:spcBef>
                <a:spcPts val="320"/>
              </a:spcBef>
              <a:spcAft>
                <a:spcPts val="0"/>
              </a:spcAft>
              <a:buSzPts val="1120"/>
              <a:buFont typeface="Noto Sans Symbols"/>
              <a:buNone/>
            </a:pPr>
            <a:r>
              <a:rPr b="1" lang="en" sz="1600">
                <a:solidFill>
                  <a:srgbClr val="196665"/>
                </a:solidFill>
              </a:rPr>
              <a:t>Miss Melissa Zarra  ESL K-2</a:t>
            </a:r>
            <a:endParaRPr b="1" sz="1600">
              <a:solidFill>
                <a:srgbClr val="196665"/>
              </a:solidFill>
            </a:endParaRPr>
          </a:p>
          <a:p>
            <a:pPr indent="-342900" lvl="0" marL="342900" rtl="0" algn="ctr">
              <a:lnSpc>
                <a:spcPct val="80000"/>
              </a:lnSpc>
              <a:spcBef>
                <a:spcPts val="320"/>
              </a:spcBef>
              <a:spcAft>
                <a:spcPts val="0"/>
              </a:spcAft>
              <a:buClr>
                <a:schemeClr val="dk1"/>
              </a:buClr>
              <a:buSzPts val="1120"/>
              <a:buFont typeface="Noto Sans Symbols"/>
              <a:buNone/>
            </a:pPr>
            <a:r>
              <a:rPr b="1" lang="en" sz="1600"/>
              <a:t>ESL Specialists </a:t>
            </a:r>
            <a:endParaRPr b="1" sz="1600">
              <a:solidFill>
                <a:srgbClr val="196665"/>
              </a:solidFill>
            </a:endParaRPr>
          </a:p>
          <a:p>
            <a:pPr indent="-342900" lvl="0" marL="342900" rtl="0" algn="ctr">
              <a:lnSpc>
                <a:spcPct val="80000"/>
              </a:lnSpc>
              <a:spcBef>
                <a:spcPts val="160"/>
              </a:spcBef>
              <a:spcAft>
                <a:spcPts val="0"/>
              </a:spcAft>
              <a:buSzPts val="560"/>
              <a:buFont typeface="Noto Sans Symbols"/>
              <a:buNone/>
            </a:pPr>
            <a:r>
              <a:t/>
            </a:r>
            <a:endParaRPr b="1" sz="800"/>
          </a:p>
          <a:p>
            <a:pPr indent="-342900" lvl="0" marL="342900" rtl="0" algn="l">
              <a:lnSpc>
                <a:spcPct val="80000"/>
              </a:lnSpc>
              <a:spcBef>
                <a:spcPts val="320"/>
              </a:spcBef>
              <a:spcAft>
                <a:spcPts val="0"/>
              </a:spcAft>
              <a:buSzPts val="1120"/>
              <a:buFont typeface="Noto Sans Symbols"/>
              <a:buNone/>
            </a:pPr>
            <a:r>
              <a:t/>
            </a:r>
            <a:endParaRPr b="1" sz="1600"/>
          </a:p>
        </p:txBody>
      </p:sp>
      <p:sp>
        <p:nvSpPr>
          <p:cNvPr id="214" name="Google Shape;214;p2"/>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98e83ad011_0_0"/>
          <p:cNvSpPr txBox="1"/>
          <p:nvPr>
            <p:ph type="title"/>
          </p:nvPr>
        </p:nvSpPr>
        <p:spPr>
          <a:xfrm>
            <a:off x="1370013" y="301625"/>
            <a:ext cx="7313700" cy="1143000"/>
          </a:xfrm>
          <a:prstGeom prst="rect">
            <a:avLst/>
          </a:prstGeom>
          <a:solidFill>
            <a:schemeClr val="accent1"/>
          </a:solid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b="1" i="1" lang="en">
                <a:solidFill>
                  <a:schemeClr val="lt1"/>
                </a:solidFill>
              </a:rPr>
              <a:t>ESL Classroom Expectations</a:t>
            </a:r>
            <a:endParaRPr/>
          </a:p>
        </p:txBody>
      </p:sp>
      <p:sp>
        <p:nvSpPr>
          <p:cNvPr id="221" name="Google Shape;221;g98e83ad011_0_0"/>
          <p:cNvSpPr txBox="1"/>
          <p:nvPr>
            <p:ph idx="1" type="body"/>
          </p:nvPr>
        </p:nvSpPr>
        <p:spPr>
          <a:xfrm>
            <a:off x="1219200" y="2057400"/>
            <a:ext cx="7543800" cy="4637400"/>
          </a:xfrm>
          <a:prstGeom prst="rect">
            <a:avLst/>
          </a:prstGeom>
          <a:noFill/>
          <a:ln>
            <a:noFill/>
          </a:ln>
        </p:spPr>
        <p:txBody>
          <a:bodyPr anchorCtr="0" anchor="t" bIns="45700" lIns="91425" spcFirstLastPara="1" rIns="91425" wrap="square" tIns="45700">
            <a:noAutofit/>
          </a:bodyPr>
          <a:lstStyle/>
          <a:p>
            <a:pPr indent="-342900" lvl="0" marL="342900" rtl="0" algn="ctr">
              <a:lnSpc>
                <a:spcPct val="80000"/>
              </a:lnSpc>
              <a:spcBef>
                <a:spcPts val="320"/>
              </a:spcBef>
              <a:spcAft>
                <a:spcPts val="0"/>
              </a:spcAft>
              <a:buSzPts val="1120"/>
              <a:buFont typeface="Noto Sans Symbols"/>
              <a:buNone/>
            </a:pPr>
            <a:r>
              <a:t/>
            </a:r>
            <a:endParaRPr b="1" sz="1600"/>
          </a:p>
          <a:p>
            <a:pPr indent="0" lvl="0" marL="0" rtl="0" algn="l">
              <a:lnSpc>
                <a:spcPct val="80000"/>
              </a:lnSpc>
              <a:spcBef>
                <a:spcPts val="320"/>
              </a:spcBef>
              <a:spcAft>
                <a:spcPts val="0"/>
              </a:spcAft>
              <a:buClr>
                <a:schemeClr val="dk1"/>
              </a:buClr>
              <a:buSzPts val="1120"/>
              <a:buFont typeface="Noto Sans Symbols"/>
              <a:buNone/>
            </a:pPr>
            <a:r>
              <a:rPr b="1" lang="en" sz="1600"/>
              <a:t>						</a:t>
            </a:r>
            <a:r>
              <a:rPr b="1" lang="en" sz="1600">
                <a:solidFill>
                  <a:srgbClr val="196665"/>
                </a:solidFill>
              </a:rPr>
              <a:t>St</a:t>
            </a:r>
            <a:r>
              <a:rPr b="1" lang="en" sz="1600">
                <a:solidFill>
                  <a:srgbClr val="196665"/>
                </a:solidFill>
              </a:rPr>
              <a:t>udent Expectations </a:t>
            </a:r>
            <a:endParaRPr b="1" sz="1600">
              <a:solidFill>
                <a:srgbClr val="196665"/>
              </a:solidFill>
            </a:endParaRPr>
          </a:p>
          <a:p>
            <a:pPr indent="0" lvl="0" marL="0" rtl="0" algn="l">
              <a:lnSpc>
                <a:spcPct val="80000"/>
              </a:lnSpc>
              <a:spcBef>
                <a:spcPts val="320"/>
              </a:spcBef>
              <a:spcAft>
                <a:spcPts val="0"/>
              </a:spcAft>
              <a:buClr>
                <a:schemeClr val="dk1"/>
              </a:buClr>
              <a:buSzPts val="1120"/>
              <a:buFont typeface="Noto Sans Symbols"/>
              <a:buNone/>
            </a:pPr>
            <a:r>
              <a:t/>
            </a:r>
            <a:endParaRPr b="1" sz="1600">
              <a:solidFill>
                <a:srgbClr val="269999"/>
              </a:solidFill>
            </a:endParaRPr>
          </a:p>
          <a:p>
            <a:pPr indent="-342900" lvl="0" marL="342900" rtl="0" algn="l">
              <a:lnSpc>
                <a:spcPct val="80000"/>
              </a:lnSpc>
              <a:spcBef>
                <a:spcPts val="320"/>
              </a:spcBef>
              <a:spcAft>
                <a:spcPts val="0"/>
              </a:spcAft>
              <a:buClr>
                <a:schemeClr val="dk1"/>
              </a:buClr>
              <a:buSzPts val="1120"/>
              <a:buFont typeface="Noto Sans Symbols"/>
              <a:buNone/>
            </a:pPr>
            <a:r>
              <a:rPr b="1" lang="en" sz="1600">
                <a:solidFill>
                  <a:srgbClr val="196665"/>
                </a:solidFill>
              </a:rPr>
              <a:t>*Keep video on as much as possible </a:t>
            </a:r>
            <a:endParaRPr b="1" sz="1600">
              <a:solidFill>
                <a:srgbClr val="196665"/>
              </a:solidFill>
            </a:endParaRPr>
          </a:p>
          <a:p>
            <a:pPr indent="-342900" lvl="0" marL="342900" rtl="0" algn="l">
              <a:lnSpc>
                <a:spcPct val="80000"/>
              </a:lnSpc>
              <a:spcBef>
                <a:spcPts val="320"/>
              </a:spcBef>
              <a:spcAft>
                <a:spcPts val="0"/>
              </a:spcAft>
              <a:buClr>
                <a:schemeClr val="dk1"/>
              </a:buClr>
              <a:buSzPts val="1120"/>
              <a:buFont typeface="Noto Sans Symbols"/>
              <a:buNone/>
            </a:pPr>
            <a:r>
              <a:rPr b="1" lang="en" sz="1600">
                <a:solidFill>
                  <a:srgbClr val="196665"/>
                </a:solidFill>
              </a:rPr>
              <a:t>*Keep yourself on mute unless called on</a:t>
            </a:r>
            <a:endParaRPr b="1" sz="1600">
              <a:solidFill>
                <a:srgbClr val="196665"/>
              </a:solidFill>
            </a:endParaRPr>
          </a:p>
          <a:p>
            <a:pPr indent="-342900" lvl="0" marL="342900" rtl="0" algn="l">
              <a:lnSpc>
                <a:spcPct val="80000"/>
              </a:lnSpc>
              <a:spcBef>
                <a:spcPts val="320"/>
              </a:spcBef>
              <a:spcAft>
                <a:spcPts val="0"/>
              </a:spcAft>
              <a:buClr>
                <a:schemeClr val="dk1"/>
              </a:buClr>
              <a:buSzPts val="1120"/>
              <a:buFont typeface="Noto Sans Symbols"/>
              <a:buNone/>
            </a:pPr>
            <a:r>
              <a:rPr b="1" lang="en" sz="1600">
                <a:solidFill>
                  <a:srgbClr val="196665"/>
                </a:solidFill>
              </a:rPr>
              <a:t>*No food or snacks during live class</a:t>
            </a:r>
            <a:endParaRPr b="1" sz="1600">
              <a:solidFill>
                <a:srgbClr val="196665"/>
              </a:solidFill>
            </a:endParaRPr>
          </a:p>
          <a:p>
            <a:pPr indent="-342900" lvl="0" marL="342900" rtl="0" algn="l">
              <a:lnSpc>
                <a:spcPct val="80000"/>
              </a:lnSpc>
              <a:spcBef>
                <a:spcPts val="320"/>
              </a:spcBef>
              <a:spcAft>
                <a:spcPts val="0"/>
              </a:spcAft>
              <a:buClr>
                <a:schemeClr val="dk1"/>
              </a:buClr>
              <a:buSzPts val="1120"/>
              <a:buFont typeface="Noto Sans Symbols"/>
              <a:buNone/>
            </a:pPr>
            <a:r>
              <a:rPr b="1" lang="en" sz="1600">
                <a:solidFill>
                  <a:srgbClr val="196665"/>
                </a:solidFill>
              </a:rPr>
              <a:t>*Dress appropriately </a:t>
            </a:r>
            <a:endParaRPr b="1" sz="1600">
              <a:solidFill>
                <a:srgbClr val="196665"/>
              </a:solidFill>
            </a:endParaRPr>
          </a:p>
          <a:p>
            <a:pPr indent="-342900" lvl="0" marL="342900" rtl="0" algn="l">
              <a:lnSpc>
                <a:spcPct val="80000"/>
              </a:lnSpc>
              <a:spcBef>
                <a:spcPts val="320"/>
              </a:spcBef>
              <a:spcAft>
                <a:spcPts val="0"/>
              </a:spcAft>
              <a:buClr>
                <a:schemeClr val="dk1"/>
              </a:buClr>
              <a:buSzPts val="1120"/>
              <a:buFont typeface="Noto Sans Symbols"/>
              <a:buNone/>
            </a:pPr>
            <a:r>
              <a:rPr b="1" lang="en" sz="1600">
                <a:solidFill>
                  <a:srgbClr val="196665"/>
                </a:solidFill>
              </a:rPr>
              <a:t>*Be in a safe place with no distractions </a:t>
            </a:r>
            <a:endParaRPr b="1" sz="1600">
              <a:solidFill>
                <a:srgbClr val="196665"/>
              </a:solidFill>
            </a:endParaRPr>
          </a:p>
          <a:p>
            <a:pPr indent="-342900" lvl="0" marL="342900" rtl="0" algn="ctr">
              <a:lnSpc>
                <a:spcPct val="80000"/>
              </a:lnSpc>
              <a:spcBef>
                <a:spcPts val="320"/>
              </a:spcBef>
              <a:spcAft>
                <a:spcPts val="0"/>
              </a:spcAft>
              <a:buClr>
                <a:schemeClr val="dk1"/>
              </a:buClr>
              <a:buSzPts val="1120"/>
              <a:buFont typeface="Noto Sans Symbols"/>
              <a:buNone/>
            </a:pPr>
            <a:r>
              <a:t/>
            </a:r>
            <a:endParaRPr b="1" sz="1600">
              <a:solidFill>
                <a:srgbClr val="196665"/>
              </a:solidFill>
            </a:endParaRPr>
          </a:p>
          <a:p>
            <a:pPr indent="-342900" lvl="0" marL="342900" rtl="0" algn="ctr">
              <a:lnSpc>
                <a:spcPct val="80000"/>
              </a:lnSpc>
              <a:spcBef>
                <a:spcPts val="320"/>
              </a:spcBef>
              <a:spcAft>
                <a:spcPts val="0"/>
              </a:spcAft>
              <a:buClr>
                <a:schemeClr val="dk1"/>
              </a:buClr>
              <a:buSzPts val="1120"/>
              <a:buFont typeface="Noto Sans Symbols"/>
              <a:buNone/>
            </a:pPr>
            <a:r>
              <a:rPr b="1" lang="en" sz="1600">
                <a:solidFill>
                  <a:srgbClr val="196665"/>
                </a:solidFill>
              </a:rPr>
              <a:t>Parent Expectations </a:t>
            </a:r>
            <a:endParaRPr b="1" sz="1600">
              <a:solidFill>
                <a:srgbClr val="196665"/>
              </a:solidFill>
            </a:endParaRPr>
          </a:p>
          <a:p>
            <a:pPr indent="-342900" lvl="0" marL="342900" rtl="0" algn="ctr">
              <a:lnSpc>
                <a:spcPct val="80000"/>
              </a:lnSpc>
              <a:spcBef>
                <a:spcPts val="320"/>
              </a:spcBef>
              <a:spcAft>
                <a:spcPts val="0"/>
              </a:spcAft>
              <a:buClr>
                <a:schemeClr val="dk1"/>
              </a:buClr>
              <a:buSzPts val="1120"/>
              <a:buFont typeface="Noto Sans Symbols"/>
              <a:buNone/>
            </a:pPr>
            <a:r>
              <a:t/>
            </a:r>
            <a:endParaRPr b="1" sz="1600">
              <a:solidFill>
                <a:srgbClr val="196665"/>
              </a:solidFill>
            </a:endParaRPr>
          </a:p>
          <a:p>
            <a:pPr indent="-342900" lvl="0" marL="342900" rtl="0" algn="l">
              <a:lnSpc>
                <a:spcPct val="80000"/>
              </a:lnSpc>
              <a:spcBef>
                <a:spcPts val="320"/>
              </a:spcBef>
              <a:spcAft>
                <a:spcPts val="0"/>
              </a:spcAft>
              <a:buClr>
                <a:schemeClr val="dk1"/>
              </a:buClr>
              <a:buSzPts val="1120"/>
              <a:buFont typeface="Noto Sans Symbols"/>
              <a:buNone/>
            </a:pPr>
            <a:r>
              <a:rPr b="1" lang="en" sz="1600">
                <a:solidFill>
                  <a:srgbClr val="196665"/>
                </a:solidFill>
              </a:rPr>
              <a:t>*We appreciate your help!  Especially, with any technical difficulties and learning to navigate on the iPad.</a:t>
            </a:r>
            <a:endParaRPr b="1" sz="1600">
              <a:solidFill>
                <a:srgbClr val="196665"/>
              </a:solidFill>
            </a:endParaRPr>
          </a:p>
          <a:p>
            <a:pPr indent="-342900" lvl="0" marL="342900" rtl="0" algn="l">
              <a:lnSpc>
                <a:spcPct val="80000"/>
              </a:lnSpc>
              <a:spcBef>
                <a:spcPts val="320"/>
              </a:spcBef>
              <a:spcAft>
                <a:spcPts val="0"/>
              </a:spcAft>
              <a:buClr>
                <a:schemeClr val="dk1"/>
              </a:buClr>
              <a:buSzPts val="1120"/>
              <a:buFont typeface="Noto Sans Symbols"/>
              <a:buNone/>
            </a:pPr>
            <a:r>
              <a:t/>
            </a:r>
            <a:endParaRPr b="1" sz="1600">
              <a:solidFill>
                <a:srgbClr val="196665"/>
              </a:solidFill>
            </a:endParaRPr>
          </a:p>
          <a:p>
            <a:pPr indent="0" lvl="0" marL="0" rtl="0" algn="l">
              <a:lnSpc>
                <a:spcPct val="80000"/>
              </a:lnSpc>
              <a:spcBef>
                <a:spcPts val="320"/>
              </a:spcBef>
              <a:spcAft>
                <a:spcPts val="0"/>
              </a:spcAft>
              <a:buClr>
                <a:schemeClr val="dk1"/>
              </a:buClr>
              <a:buSzPts val="1120"/>
              <a:buFont typeface="Noto Sans Symbols"/>
              <a:buNone/>
            </a:pPr>
            <a:r>
              <a:rPr b="1" lang="en" sz="1600">
                <a:solidFill>
                  <a:srgbClr val="196665"/>
                </a:solidFill>
              </a:rPr>
              <a:t>*Please remember to try not translate everything the teacher is saying.   </a:t>
            </a:r>
            <a:endParaRPr b="1" sz="1600">
              <a:solidFill>
                <a:srgbClr val="196665"/>
              </a:solidFill>
            </a:endParaRPr>
          </a:p>
          <a:p>
            <a:pPr indent="0" lvl="0" marL="0" rtl="0" algn="l">
              <a:lnSpc>
                <a:spcPct val="80000"/>
              </a:lnSpc>
              <a:spcBef>
                <a:spcPts val="320"/>
              </a:spcBef>
              <a:spcAft>
                <a:spcPts val="0"/>
              </a:spcAft>
              <a:buClr>
                <a:schemeClr val="dk1"/>
              </a:buClr>
              <a:buSzPts val="1120"/>
              <a:buFont typeface="Noto Sans Symbols"/>
              <a:buNone/>
            </a:pPr>
            <a:r>
              <a:t/>
            </a:r>
            <a:endParaRPr b="1" sz="1600">
              <a:solidFill>
                <a:srgbClr val="196665"/>
              </a:solidFill>
            </a:endParaRPr>
          </a:p>
          <a:p>
            <a:pPr indent="-342900" lvl="0" marL="342900" rtl="0" algn="l">
              <a:lnSpc>
                <a:spcPct val="80000"/>
              </a:lnSpc>
              <a:spcBef>
                <a:spcPts val="320"/>
              </a:spcBef>
              <a:spcAft>
                <a:spcPts val="0"/>
              </a:spcAft>
              <a:buClr>
                <a:schemeClr val="dk1"/>
              </a:buClr>
              <a:buSzPts val="1120"/>
              <a:buFont typeface="Noto Sans Symbols"/>
              <a:buNone/>
            </a:pPr>
            <a:r>
              <a:rPr b="1" lang="en" sz="1600">
                <a:solidFill>
                  <a:srgbClr val="196665"/>
                </a:solidFill>
              </a:rPr>
              <a:t>*Also, we want to see the work your child is able to do independently, so we can plan their lessons to help.</a:t>
            </a:r>
            <a:endParaRPr b="1" sz="1600">
              <a:solidFill>
                <a:srgbClr val="196665"/>
              </a:solidFill>
            </a:endParaRPr>
          </a:p>
          <a:p>
            <a:pPr indent="-342900" lvl="0" marL="342900" rtl="0" algn="ctr">
              <a:lnSpc>
                <a:spcPct val="80000"/>
              </a:lnSpc>
              <a:spcBef>
                <a:spcPts val="160"/>
              </a:spcBef>
              <a:spcAft>
                <a:spcPts val="0"/>
              </a:spcAft>
              <a:buSzPts val="560"/>
              <a:buFont typeface="Noto Sans Symbols"/>
              <a:buNone/>
            </a:pPr>
            <a:r>
              <a:t/>
            </a:r>
            <a:endParaRPr b="1" sz="800"/>
          </a:p>
          <a:p>
            <a:pPr indent="-342900" lvl="0" marL="342900" rtl="0" algn="l">
              <a:lnSpc>
                <a:spcPct val="80000"/>
              </a:lnSpc>
              <a:spcBef>
                <a:spcPts val="320"/>
              </a:spcBef>
              <a:spcAft>
                <a:spcPts val="0"/>
              </a:spcAft>
              <a:buSzPts val="1120"/>
              <a:buFont typeface="Noto Sans Symbols"/>
              <a:buNone/>
            </a:pPr>
            <a:r>
              <a:t/>
            </a:r>
            <a:endParaRPr b="1" sz="1600"/>
          </a:p>
          <a:p>
            <a:pPr indent="-342900" lvl="0" marL="342900" rtl="0" algn="l">
              <a:lnSpc>
                <a:spcPct val="80000"/>
              </a:lnSpc>
              <a:spcBef>
                <a:spcPts val="320"/>
              </a:spcBef>
              <a:spcAft>
                <a:spcPts val="0"/>
              </a:spcAft>
              <a:buSzPts val="1120"/>
              <a:buFont typeface="Noto Sans Symbols"/>
              <a:buNone/>
            </a:pPr>
            <a:r>
              <a:t/>
            </a:r>
            <a:endParaRPr b="1" sz="1600"/>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
          <p:cNvSpPr/>
          <p:nvPr/>
        </p:nvSpPr>
        <p:spPr>
          <a:xfrm>
            <a:off x="914400" y="1600200"/>
            <a:ext cx="7832930" cy="38472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Verdana"/>
                <a:ea typeface="Verdana"/>
                <a:cs typeface="Verdana"/>
                <a:sym typeface="Verdana"/>
              </a:rPr>
              <a:t>English Language Learners (ELLs) attend magnet schools to deliver services more effectively and efficiently.  Students are reassigned to the magnet school for all instruction, eliminating shuttle transportation between schools and loss of instructional time for students.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227" name="Google Shape;227;p3"/>
          <p:cNvSpPr txBox="1"/>
          <p:nvPr>
            <p:ph type="title"/>
          </p:nvPr>
        </p:nvSpPr>
        <p:spPr>
          <a:xfrm>
            <a:off x="1370013" y="301625"/>
            <a:ext cx="7313612" cy="1143000"/>
          </a:xfrm>
          <a:prstGeom prst="rect">
            <a:avLst/>
          </a:prstGeom>
          <a:solidFill>
            <a:schemeClr val="accent1"/>
          </a:solid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b="1" i="1" lang="en" sz="3200">
                <a:solidFill>
                  <a:schemeClr val="lt1"/>
                </a:solidFill>
              </a:rPr>
              <a:t>ESL Magnet Program</a:t>
            </a:r>
            <a:endParaRPr/>
          </a:p>
        </p:txBody>
      </p:sp>
      <p:graphicFrame>
        <p:nvGraphicFramePr>
          <p:cNvPr id="228" name="Google Shape;228;p3"/>
          <p:cNvGraphicFramePr/>
          <p:nvPr/>
        </p:nvGraphicFramePr>
        <p:xfrm>
          <a:off x="609600" y="2971800"/>
          <a:ext cx="3000000" cy="3000000"/>
        </p:xfrm>
        <a:graphic>
          <a:graphicData uri="http://schemas.openxmlformats.org/drawingml/2006/table">
            <a:tbl>
              <a:tblPr bandRow="1" firstRow="1">
                <a:noFill/>
                <a:tableStyleId>{2B107DF5-AC8C-4BC7-8389-AE1B8C663F04}</a:tableStyleId>
              </a:tblPr>
              <a:tblGrid>
                <a:gridCol w="4074050"/>
                <a:gridCol w="4155550"/>
              </a:tblGrid>
              <a:tr h="298525">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Magnet Schools</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Feeder Schools</a:t>
                      </a:r>
                      <a:endParaRPr sz="1600" u="none" cap="none" strike="noStrike"/>
                    </a:p>
                  </a:txBody>
                  <a:tcPr marT="45725" marB="45725" marR="91450" marL="91450"/>
                </a:tc>
              </a:tr>
              <a:tr h="515275">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Marshall Elementary</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Bradford Woods Elementary </a:t>
                      </a:r>
                      <a:endParaRPr sz="1600" u="none" cap="none" strike="noStrike"/>
                    </a:p>
                  </a:txBody>
                  <a:tcPr marT="45725" marB="45725" marR="91450" marL="91450"/>
                </a:tc>
              </a:tr>
              <a:tr h="956925">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McKnight Elementary</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Franklin Elementary</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rPr lang="en" sz="1600" u="none" cap="none" strike="noStrike"/>
                        <a:t>Hosack Elementary</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rPr lang="en" sz="1600" u="none" cap="none" strike="noStrike"/>
                        <a:t>Ingomar Elementary</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rPr lang="en" sz="1600" u="none" cap="none" strike="noStrike"/>
                        <a:t>Peebles Elementary</a:t>
                      </a:r>
                      <a:endParaRPr sz="1600" u="none" cap="none" strike="noStrike"/>
                    </a:p>
                  </a:txBody>
                  <a:tcPr marT="45725" marB="45725" marR="91450" marL="91450"/>
                </a:tc>
              </a:tr>
              <a:tr h="515275">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Carson Middle School</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Ingomar Middle School</a:t>
                      </a:r>
                      <a:endParaRPr sz="1600" u="none" cap="none" strike="noStrike"/>
                    </a:p>
                  </a:txBody>
                  <a:tcPr marT="45725" marB="45725" marR="91450" marL="91450"/>
                </a:tc>
              </a:tr>
              <a:tr h="515275">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North Allegheny Intermediate School</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North Allegheny Senior High School</a:t>
                      </a:r>
                      <a:endParaRPr sz="1600" u="none" cap="none" strike="noStrike"/>
                    </a:p>
                  </a:txBody>
                  <a:tcPr marT="45725" marB="45725" marR="91450" marL="91450"/>
                </a:tc>
              </a:tr>
            </a:tbl>
          </a:graphicData>
        </a:graphic>
      </p:graphicFrame>
      <p:sp>
        <p:nvSpPr>
          <p:cNvPr id="229" name="Google Shape;229;p3"/>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5"/>
          <p:cNvSpPr txBox="1"/>
          <p:nvPr>
            <p:ph type="title"/>
          </p:nvPr>
        </p:nvSpPr>
        <p:spPr>
          <a:xfrm>
            <a:off x="1446213" y="152400"/>
            <a:ext cx="7621587" cy="606424"/>
          </a:xfrm>
          <a:prstGeom prst="rect">
            <a:avLst/>
          </a:prstGeom>
          <a:solidFill>
            <a:schemeClr val="accent1"/>
          </a:solid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b="1" i="1" lang="en" sz="2800">
                <a:solidFill>
                  <a:schemeClr val="lt1"/>
                </a:solidFill>
              </a:rPr>
              <a:t>Who Are Our English Language Learners?</a:t>
            </a:r>
            <a:endParaRPr/>
          </a:p>
        </p:txBody>
      </p:sp>
      <p:pic>
        <p:nvPicPr>
          <p:cNvPr id="235" name="Google Shape;235;p5"/>
          <p:cNvPicPr preferRelativeResize="0"/>
          <p:nvPr>
            <p:ph idx="3" type="body"/>
          </p:nvPr>
        </p:nvPicPr>
        <p:blipFill rotWithShape="1">
          <a:blip r:embed="rId3">
            <a:alphaModFix/>
          </a:blip>
          <a:srcRect b="0" l="0" r="0" t="0"/>
          <a:stretch/>
        </p:blipFill>
        <p:spPr>
          <a:xfrm>
            <a:off x="4445350" y="1148563"/>
            <a:ext cx="2408100" cy="1695900"/>
          </a:xfrm>
          <a:prstGeom prst="rect">
            <a:avLst/>
          </a:prstGeom>
          <a:noFill/>
          <a:ln>
            <a:noFill/>
          </a:ln>
        </p:spPr>
      </p:pic>
      <p:pic>
        <p:nvPicPr>
          <p:cNvPr id="236" name="Google Shape;236;p5"/>
          <p:cNvPicPr preferRelativeResize="0"/>
          <p:nvPr/>
        </p:nvPicPr>
        <p:blipFill rotWithShape="1">
          <a:blip r:embed="rId4">
            <a:alphaModFix/>
          </a:blip>
          <a:srcRect b="0" l="0" r="0" t="0"/>
          <a:stretch/>
        </p:blipFill>
        <p:spPr>
          <a:xfrm>
            <a:off x="1694976" y="914400"/>
            <a:ext cx="2256050" cy="2164225"/>
          </a:xfrm>
          <a:prstGeom prst="rect">
            <a:avLst/>
          </a:prstGeom>
          <a:noFill/>
          <a:ln>
            <a:noFill/>
          </a:ln>
        </p:spPr>
      </p:pic>
      <p:pic>
        <p:nvPicPr>
          <p:cNvPr descr="C:\Users\mzarra\AppData\Local\Microsoft\Windows\Temporary Internet Files\Content.Outlook\N6QVOWRG\DSC_0471.JPG" id="237" name="Google Shape;237;p5"/>
          <p:cNvPicPr preferRelativeResize="0"/>
          <p:nvPr/>
        </p:nvPicPr>
        <p:blipFill rotWithShape="1">
          <a:blip r:embed="rId5">
            <a:alphaModFix/>
          </a:blip>
          <a:srcRect b="0" l="0" r="0" t="0"/>
          <a:stretch/>
        </p:blipFill>
        <p:spPr>
          <a:xfrm>
            <a:off x="5527743" y="2848362"/>
            <a:ext cx="3044758" cy="1540650"/>
          </a:xfrm>
          <a:prstGeom prst="rect">
            <a:avLst/>
          </a:prstGeom>
          <a:noFill/>
          <a:ln>
            <a:noFill/>
          </a:ln>
        </p:spPr>
      </p:pic>
      <p:sp>
        <p:nvSpPr>
          <p:cNvPr id="238" name="Google Shape;238;p5"/>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
        <p:nvSpPr>
          <p:cNvPr id="239" name="Google Shape;239;p5"/>
          <p:cNvSpPr txBox="1"/>
          <p:nvPr/>
        </p:nvSpPr>
        <p:spPr>
          <a:xfrm>
            <a:off x="0" y="5105400"/>
            <a:ext cx="905764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Verdana"/>
                <a:ea typeface="Verdana"/>
                <a:cs typeface="Verdana"/>
                <a:sym typeface="Verdana"/>
              </a:rPr>
              <a:t>English as a Second Language (ESL) is teaching the skills of </a:t>
            </a:r>
            <a:r>
              <a:rPr b="1" i="0" lang="en" sz="1800" u="none" cap="none" strike="noStrike">
                <a:solidFill>
                  <a:srgbClr val="0000FF"/>
                </a:solidFill>
                <a:latin typeface="Verdana"/>
                <a:ea typeface="Verdana"/>
                <a:cs typeface="Verdana"/>
                <a:sym typeface="Verdana"/>
              </a:rPr>
              <a:t>Listening, </a:t>
            </a:r>
            <a:r>
              <a:rPr b="1" i="0" lang="en" sz="1800" u="none" cap="none" strike="noStrike">
                <a:solidFill>
                  <a:srgbClr val="FF9900"/>
                </a:solidFill>
                <a:latin typeface="Verdana"/>
                <a:ea typeface="Verdana"/>
                <a:cs typeface="Verdana"/>
                <a:sym typeface="Verdana"/>
              </a:rPr>
              <a:t>Speaking,</a:t>
            </a:r>
            <a:r>
              <a:rPr b="1" i="0" lang="en" sz="1800" u="none" cap="none" strike="noStrike">
                <a:solidFill>
                  <a:srgbClr val="0000FF"/>
                </a:solidFill>
                <a:latin typeface="Verdana"/>
                <a:ea typeface="Verdana"/>
                <a:cs typeface="Verdana"/>
                <a:sym typeface="Verdana"/>
              </a:rPr>
              <a:t> </a:t>
            </a:r>
            <a:r>
              <a:rPr b="1" i="0" lang="en" sz="1800" u="none" cap="none" strike="noStrike">
                <a:solidFill>
                  <a:srgbClr val="33CC33"/>
                </a:solidFill>
                <a:latin typeface="Verdana"/>
                <a:ea typeface="Verdana"/>
                <a:cs typeface="Verdana"/>
                <a:sym typeface="Verdana"/>
              </a:rPr>
              <a:t>Reading,</a:t>
            </a:r>
            <a:r>
              <a:rPr b="1" i="0" lang="en" sz="1800" u="none" cap="none" strike="noStrike">
                <a:solidFill>
                  <a:schemeClr val="dk1"/>
                </a:solidFill>
                <a:latin typeface="Verdana"/>
                <a:ea typeface="Verdana"/>
                <a:cs typeface="Verdana"/>
                <a:sym typeface="Verdana"/>
              </a:rPr>
              <a:t> and </a:t>
            </a:r>
            <a:r>
              <a:rPr b="1" i="0" lang="en" sz="1800" u="none" cap="none" strike="noStrike">
                <a:solidFill>
                  <a:schemeClr val="hlink"/>
                </a:solidFill>
                <a:latin typeface="Verdana"/>
                <a:ea typeface="Verdana"/>
                <a:cs typeface="Verdana"/>
                <a:sym typeface="Verdana"/>
              </a:rPr>
              <a:t>Writing</a:t>
            </a:r>
            <a:r>
              <a:rPr b="1" i="0" lang="en" sz="1800" u="none" cap="none" strike="noStrike">
                <a:solidFill>
                  <a:schemeClr val="dk1"/>
                </a:solidFill>
                <a:latin typeface="Verdana"/>
                <a:ea typeface="Verdana"/>
                <a:cs typeface="Verdana"/>
                <a:sym typeface="Verdana"/>
              </a:rPr>
              <a:t> in an educational environment at appropriate developmental levels with little or no use of the native language.</a:t>
            </a:r>
            <a:endParaRPr b="0" i="0" sz="1400" u="none" cap="none" strike="noStrike">
              <a:solidFill>
                <a:srgbClr val="000000"/>
              </a:solidFill>
              <a:latin typeface="Arial"/>
              <a:ea typeface="Arial"/>
              <a:cs typeface="Arial"/>
              <a:sym typeface="Arial"/>
            </a:endParaRPr>
          </a:p>
        </p:txBody>
      </p:sp>
      <p:pic>
        <p:nvPicPr>
          <p:cNvPr descr="C:\Users\mzarra\AppData\Local\Microsoft\Windows\Temporary Internet Files\Content.Outlook\N6QVOWRG\DSC_1579.JPG" id="240" name="Google Shape;240;p5"/>
          <p:cNvPicPr preferRelativeResize="0"/>
          <p:nvPr/>
        </p:nvPicPr>
        <p:blipFill rotWithShape="1">
          <a:blip r:embed="rId6">
            <a:alphaModFix/>
          </a:blip>
          <a:srcRect b="0" l="0" r="0" t="0"/>
          <a:stretch/>
        </p:blipFill>
        <p:spPr>
          <a:xfrm>
            <a:off x="2438400" y="3222275"/>
            <a:ext cx="2133600" cy="1505325"/>
          </a:xfrm>
          <a:prstGeom prst="rect">
            <a:avLst/>
          </a:prstGeom>
          <a:noFill/>
          <a:ln>
            <a:noFill/>
          </a:ln>
        </p:spPr>
      </p:pic>
      <p:sp>
        <p:nvSpPr>
          <p:cNvPr id="241" name="Google Shape;241;p5"/>
          <p:cNvSpPr txBox="1"/>
          <p:nvPr/>
        </p:nvSpPr>
        <p:spPr>
          <a:xfrm>
            <a:off x="1104900" y="4610894"/>
            <a:ext cx="7467600" cy="494506"/>
          </a:xfrm>
          <a:prstGeom prst="rect">
            <a:avLst/>
          </a:prstGeom>
          <a:solidFill>
            <a:schemeClr val="accent1"/>
          </a:solid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chemeClr val="lt1"/>
                </a:solidFill>
                <a:latin typeface="Arial"/>
                <a:ea typeface="Arial"/>
                <a:cs typeface="Arial"/>
                <a:sym typeface="Arial"/>
              </a:rPr>
              <a:t>What is English as a Second Language?</a:t>
            </a:r>
            <a:endParaRPr b="0" i="0" sz="14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6"/>
          <p:cNvSpPr txBox="1"/>
          <p:nvPr>
            <p:ph type="title"/>
          </p:nvPr>
        </p:nvSpPr>
        <p:spPr>
          <a:xfrm>
            <a:off x="1152525" y="457200"/>
            <a:ext cx="7793038" cy="914400"/>
          </a:xfrm>
          <a:prstGeom prst="rect">
            <a:avLst/>
          </a:prstGeom>
          <a:solidFill>
            <a:schemeClr val="accent1"/>
          </a:solid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b="1" i="1" lang="en" sz="2800">
                <a:solidFill>
                  <a:schemeClr val="lt1"/>
                </a:solidFill>
              </a:rPr>
              <a:t>How are ESL Classes Scheduled?</a:t>
            </a:r>
            <a:endParaRPr/>
          </a:p>
        </p:txBody>
      </p:sp>
      <p:sp>
        <p:nvSpPr>
          <p:cNvPr id="247" name="Google Shape;247;p6"/>
          <p:cNvSpPr txBox="1"/>
          <p:nvPr>
            <p:ph idx="1" type="body"/>
          </p:nvPr>
        </p:nvSpPr>
        <p:spPr>
          <a:xfrm>
            <a:off x="701650" y="1139175"/>
            <a:ext cx="8244000" cy="5566500"/>
          </a:xfrm>
          <a:prstGeom prst="rect">
            <a:avLst/>
          </a:prstGeom>
          <a:noFill/>
          <a:ln>
            <a:noFill/>
          </a:ln>
        </p:spPr>
        <p:txBody>
          <a:bodyPr anchorCtr="0" anchor="t" bIns="45700" lIns="91425" spcFirstLastPara="1" rIns="91425" wrap="square" tIns="45700">
            <a:noAutofit/>
          </a:bodyPr>
          <a:lstStyle/>
          <a:p>
            <a:pPr indent="-234950" lvl="0" marL="342900" rtl="0" algn="l">
              <a:lnSpc>
                <a:spcPct val="100000"/>
              </a:lnSpc>
              <a:spcBef>
                <a:spcPts val="0"/>
              </a:spcBef>
              <a:spcAft>
                <a:spcPts val="0"/>
              </a:spcAft>
              <a:buSzPts val="1700"/>
              <a:buFont typeface="Noto Sans Symbols"/>
              <a:buNone/>
            </a:pPr>
            <a:r>
              <a:t/>
            </a:r>
            <a:endParaRPr b="1" sz="2000"/>
          </a:p>
          <a:p>
            <a:pPr indent="-342900" lvl="0" marL="342900" rtl="0" algn="l">
              <a:lnSpc>
                <a:spcPct val="100000"/>
              </a:lnSpc>
              <a:spcBef>
                <a:spcPts val="400"/>
              </a:spcBef>
              <a:spcAft>
                <a:spcPts val="0"/>
              </a:spcAft>
              <a:buSzPts val="1700"/>
              <a:buFont typeface="Noto Sans Symbols"/>
              <a:buChar char="❖"/>
            </a:pPr>
            <a:r>
              <a:rPr b="1" lang="en" sz="2000"/>
              <a:t>Depending upon your child’s current proficiency level (English skill level), students may receive up to 2 hours of ESL instruction per day. </a:t>
            </a:r>
            <a:endParaRPr b="1" sz="2000"/>
          </a:p>
          <a:p>
            <a:pPr indent="-234950" lvl="0" marL="342900" rtl="0" algn="l">
              <a:lnSpc>
                <a:spcPct val="100000"/>
              </a:lnSpc>
              <a:spcBef>
                <a:spcPts val="400"/>
              </a:spcBef>
              <a:spcAft>
                <a:spcPts val="0"/>
              </a:spcAft>
              <a:buSzPts val="1700"/>
              <a:buFont typeface="Noto Sans Symbols"/>
              <a:buNone/>
            </a:pPr>
            <a:r>
              <a:t/>
            </a:r>
            <a:endParaRPr b="1" sz="2000"/>
          </a:p>
          <a:p>
            <a:pPr indent="-342900" lvl="0" marL="342900" rtl="0" algn="l">
              <a:lnSpc>
                <a:spcPct val="100000"/>
              </a:lnSpc>
              <a:spcBef>
                <a:spcPts val="400"/>
              </a:spcBef>
              <a:spcAft>
                <a:spcPts val="0"/>
              </a:spcAft>
              <a:buSzPts val="1700"/>
              <a:buFont typeface="Noto Sans Symbols"/>
              <a:buChar char="❖"/>
            </a:pPr>
            <a:r>
              <a:rPr b="1" lang="en" sz="2000"/>
              <a:t>ESL instruction occurs primarily during English Language Arts (ELA) or “WIN” (English/Reading).</a:t>
            </a:r>
            <a:endParaRPr/>
          </a:p>
          <a:p>
            <a:pPr indent="-234950" lvl="0" marL="342900" rtl="0" algn="l">
              <a:lnSpc>
                <a:spcPct val="100000"/>
              </a:lnSpc>
              <a:spcBef>
                <a:spcPts val="400"/>
              </a:spcBef>
              <a:spcAft>
                <a:spcPts val="0"/>
              </a:spcAft>
              <a:buSzPts val="1700"/>
              <a:buFont typeface="Noto Sans Symbols"/>
              <a:buNone/>
            </a:pPr>
            <a:r>
              <a:t/>
            </a:r>
            <a:endParaRPr b="1" sz="2000"/>
          </a:p>
          <a:p>
            <a:pPr indent="-342900" lvl="0" marL="342900" rtl="0" algn="l">
              <a:lnSpc>
                <a:spcPct val="100000"/>
              </a:lnSpc>
              <a:spcBef>
                <a:spcPts val="400"/>
              </a:spcBef>
              <a:spcAft>
                <a:spcPts val="0"/>
              </a:spcAft>
              <a:buSzPts val="1700"/>
              <a:buFont typeface="Noto Sans Symbols"/>
              <a:buChar char="❖"/>
            </a:pPr>
            <a:r>
              <a:rPr b="1" lang="en" sz="2000"/>
              <a:t>Group instruction may be provided by combining students from more than one grade level and varying proficiency levels.</a:t>
            </a:r>
            <a:endParaRPr/>
          </a:p>
          <a:p>
            <a:pPr indent="-234950" lvl="0" marL="342900" rtl="0" algn="l">
              <a:lnSpc>
                <a:spcPct val="100000"/>
              </a:lnSpc>
              <a:spcBef>
                <a:spcPts val="400"/>
              </a:spcBef>
              <a:spcAft>
                <a:spcPts val="0"/>
              </a:spcAft>
              <a:buSzPts val="1700"/>
              <a:buFont typeface="Noto Sans Symbols"/>
              <a:buNone/>
            </a:pPr>
            <a:r>
              <a:t/>
            </a:r>
            <a:endParaRPr b="1" sz="2000"/>
          </a:p>
          <a:p>
            <a:pPr indent="-342900" lvl="0" marL="342900" rtl="0" algn="l">
              <a:lnSpc>
                <a:spcPct val="100000"/>
              </a:lnSpc>
              <a:spcBef>
                <a:spcPts val="400"/>
              </a:spcBef>
              <a:spcAft>
                <a:spcPts val="0"/>
              </a:spcAft>
              <a:buSzPts val="1700"/>
              <a:buFont typeface="Noto Sans Symbols"/>
              <a:buChar char="❖"/>
            </a:pPr>
            <a:r>
              <a:rPr b="1" lang="en" sz="2000"/>
              <a:t>Children may have more than one ESL Specialist per year.</a:t>
            </a:r>
            <a:endParaRPr b="1" sz="2000"/>
          </a:p>
          <a:p>
            <a:pPr indent="0" lvl="0" marL="0" rtl="0" algn="l">
              <a:lnSpc>
                <a:spcPct val="100000"/>
              </a:lnSpc>
              <a:spcBef>
                <a:spcPts val="400"/>
              </a:spcBef>
              <a:spcAft>
                <a:spcPts val="0"/>
              </a:spcAft>
              <a:buSzPts val="1260"/>
              <a:buNone/>
            </a:pPr>
            <a:r>
              <a:t/>
            </a:r>
            <a:endParaRPr b="1" sz="2000"/>
          </a:p>
          <a:p>
            <a:pPr indent="0" lvl="0" marL="457200" rtl="0" algn="l">
              <a:lnSpc>
                <a:spcPct val="100000"/>
              </a:lnSpc>
              <a:spcBef>
                <a:spcPts val="400"/>
              </a:spcBef>
              <a:spcAft>
                <a:spcPts val="0"/>
              </a:spcAft>
              <a:buSzPts val="1260"/>
              <a:buNone/>
            </a:pPr>
            <a:r>
              <a:t/>
            </a:r>
            <a:endParaRPr b="1" sz="2000"/>
          </a:p>
          <a:p>
            <a:pPr indent="0" lvl="0" marL="457200" rtl="0" algn="l">
              <a:lnSpc>
                <a:spcPct val="100000"/>
              </a:lnSpc>
              <a:spcBef>
                <a:spcPts val="400"/>
              </a:spcBef>
              <a:spcAft>
                <a:spcPts val="0"/>
              </a:spcAft>
              <a:buSzPts val="1260"/>
              <a:buNone/>
            </a:pPr>
            <a:r>
              <a:t/>
            </a:r>
            <a:endParaRPr b="1" sz="2000"/>
          </a:p>
          <a:p>
            <a:pPr indent="-236220" lvl="0" marL="342900" rtl="0" algn="l">
              <a:lnSpc>
                <a:spcPct val="100000"/>
              </a:lnSpc>
              <a:spcBef>
                <a:spcPts val="480"/>
              </a:spcBef>
              <a:spcAft>
                <a:spcPts val="0"/>
              </a:spcAft>
              <a:buSzPts val="1680"/>
              <a:buNone/>
            </a:pPr>
            <a:r>
              <a:t/>
            </a:r>
            <a:endParaRPr sz="2400"/>
          </a:p>
          <a:p>
            <a:pPr indent="-342900" lvl="0" marL="342900" rtl="0" algn="l">
              <a:lnSpc>
                <a:spcPct val="100000"/>
              </a:lnSpc>
              <a:spcBef>
                <a:spcPts val="580"/>
              </a:spcBef>
              <a:spcAft>
                <a:spcPts val="0"/>
              </a:spcAft>
              <a:buSzPts val="2030"/>
              <a:buFont typeface="Noto Sans Symbols"/>
              <a:buNone/>
            </a:pPr>
            <a:r>
              <a:t/>
            </a:r>
            <a:endParaRPr/>
          </a:p>
          <a:p>
            <a:pPr indent="-213995" lvl="0" marL="342900" rtl="0" algn="l">
              <a:lnSpc>
                <a:spcPct val="100000"/>
              </a:lnSpc>
              <a:spcBef>
                <a:spcPts val="580"/>
              </a:spcBef>
              <a:spcAft>
                <a:spcPts val="0"/>
              </a:spcAft>
              <a:buSzPts val="2030"/>
              <a:buNone/>
            </a:pPr>
            <a:r>
              <a:t/>
            </a:r>
            <a:endParaRPr/>
          </a:p>
          <a:p>
            <a:pPr indent="-213995" lvl="0" marL="342900" rtl="0" algn="l">
              <a:lnSpc>
                <a:spcPct val="100000"/>
              </a:lnSpc>
              <a:spcBef>
                <a:spcPts val="580"/>
              </a:spcBef>
              <a:spcAft>
                <a:spcPts val="0"/>
              </a:spcAft>
              <a:buSzPts val="2030"/>
              <a:buNone/>
            </a:pPr>
            <a:r>
              <a:t/>
            </a:r>
            <a:endParaRPr/>
          </a:p>
        </p:txBody>
      </p:sp>
      <p:sp>
        <p:nvSpPr>
          <p:cNvPr id="248" name="Google Shape;248;p6"/>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7"/>
          <p:cNvSpPr txBox="1"/>
          <p:nvPr>
            <p:ph type="title"/>
          </p:nvPr>
        </p:nvSpPr>
        <p:spPr>
          <a:xfrm>
            <a:off x="1370013" y="301625"/>
            <a:ext cx="7313612" cy="1143000"/>
          </a:xfrm>
          <a:prstGeom prst="rect">
            <a:avLst/>
          </a:prstGeom>
          <a:solidFill>
            <a:schemeClr val="accent1"/>
          </a:solid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b="1" i="1" lang="en" sz="2800">
                <a:solidFill>
                  <a:schemeClr val="lt1"/>
                </a:solidFill>
              </a:rPr>
              <a:t>What Does ESL Instruction Look Like?</a:t>
            </a:r>
            <a:endParaRPr/>
          </a:p>
        </p:txBody>
      </p:sp>
      <p:sp>
        <p:nvSpPr>
          <p:cNvPr id="254" name="Google Shape;254;p7"/>
          <p:cNvSpPr txBox="1"/>
          <p:nvPr>
            <p:ph idx="1" type="body"/>
          </p:nvPr>
        </p:nvSpPr>
        <p:spPr>
          <a:xfrm>
            <a:off x="838200" y="1738326"/>
            <a:ext cx="7772400" cy="4967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 sz="2000"/>
              <a:t>ESL Classes Allow For:</a:t>
            </a:r>
            <a:endParaRPr/>
          </a:p>
          <a:p>
            <a:pPr indent="0" lvl="0" marL="0" rtl="0" algn="l">
              <a:lnSpc>
                <a:spcPct val="100000"/>
              </a:lnSpc>
              <a:spcBef>
                <a:spcPts val="400"/>
              </a:spcBef>
              <a:spcAft>
                <a:spcPts val="0"/>
              </a:spcAft>
              <a:buSzPts val="1400"/>
              <a:buNone/>
            </a:pPr>
            <a:r>
              <a:t/>
            </a:r>
            <a:endParaRPr b="1" sz="2000"/>
          </a:p>
          <a:p>
            <a:pPr indent="-342900" lvl="0" marL="342900" rtl="0" algn="l">
              <a:lnSpc>
                <a:spcPct val="100000"/>
              </a:lnSpc>
              <a:spcBef>
                <a:spcPts val="400"/>
              </a:spcBef>
              <a:spcAft>
                <a:spcPts val="0"/>
              </a:spcAft>
              <a:buSzPts val="1400"/>
              <a:buFont typeface="Noto Sans Symbols"/>
              <a:buChar char="❖"/>
            </a:pPr>
            <a:r>
              <a:rPr b="1" lang="en" sz="2000"/>
              <a:t>Individualized instruction</a:t>
            </a:r>
            <a:endParaRPr b="1" sz="2000"/>
          </a:p>
          <a:p>
            <a:pPr indent="0" lvl="0" marL="457200" rtl="0" algn="l">
              <a:lnSpc>
                <a:spcPct val="100000"/>
              </a:lnSpc>
              <a:spcBef>
                <a:spcPts val="400"/>
              </a:spcBef>
              <a:spcAft>
                <a:spcPts val="0"/>
              </a:spcAft>
              <a:buSzPts val="1260"/>
              <a:buNone/>
            </a:pPr>
            <a:r>
              <a:t/>
            </a:r>
            <a:endParaRPr b="1" sz="2000"/>
          </a:p>
          <a:p>
            <a:pPr indent="-342900" lvl="0" marL="342900" rtl="0" algn="l">
              <a:lnSpc>
                <a:spcPct val="100000"/>
              </a:lnSpc>
              <a:spcBef>
                <a:spcPts val="400"/>
              </a:spcBef>
              <a:spcAft>
                <a:spcPts val="0"/>
              </a:spcAft>
              <a:buSzPts val="1400"/>
              <a:buFont typeface="Noto Sans Symbols"/>
              <a:buChar char="❖"/>
            </a:pPr>
            <a:r>
              <a:rPr b="1" lang="en" sz="2000"/>
              <a:t>Adequate pacing</a:t>
            </a:r>
            <a:endParaRPr b="1" sz="2000"/>
          </a:p>
          <a:p>
            <a:pPr indent="0" lvl="0" marL="457200" rtl="0" algn="l">
              <a:lnSpc>
                <a:spcPct val="100000"/>
              </a:lnSpc>
              <a:spcBef>
                <a:spcPts val="400"/>
              </a:spcBef>
              <a:spcAft>
                <a:spcPts val="0"/>
              </a:spcAft>
              <a:buSzPts val="1260"/>
              <a:buNone/>
            </a:pPr>
            <a:r>
              <a:t/>
            </a:r>
            <a:endParaRPr b="1" sz="2000"/>
          </a:p>
          <a:p>
            <a:pPr indent="-342900" lvl="0" marL="342900" rtl="0" algn="l">
              <a:lnSpc>
                <a:spcPct val="100000"/>
              </a:lnSpc>
              <a:spcBef>
                <a:spcPts val="400"/>
              </a:spcBef>
              <a:spcAft>
                <a:spcPts val="0"/>
              </a:spcAft>
              <a:buSzPts val="1400"/>
              <a:buFont typeface="Noto Sans Symbols"/>
              <a:buChar char="❖"/>
            </a:pPr>
            <a:r>
              <a:rPr b="1" lang="en" sz="2000"/>
              <a:t>Active participation    </a:t>
            </a:r>
            <a:endParaRPr b="1" sz="2000"/>
          </a:p>
          <a:p>
            <a:pPr indent="0" lvl="0" marL="457200" rtl="0" algn="l">
              <a:lnSpc>
                <a:spcPct val="100000"/>
              </a:lnSpc>
              <a:spcBef>
                <a:spcPts val="400"/>
              </a:spcBef>
              <a:spcAft>
                <a:spcPts val="0"/>
              </a:spcAft>
              <a:buSzPts val="1260"/>
              <a:buNone/>
            </a:pPr>
            <a:r>
              <a:rPr b="1" lang="en" sz="2000"/>
              <a:t> </a:t>
            </a:r>
            <a:endParaRPr/>
          </a:p>
          <a:p>
            <a:pPr indent="-342900" lvl="0" marL="342900" rtl="0" algn="l">
              <a:lnSpc>
                <a:spcPct val="100000"/>
              </a:lnSpc>
              <a:spcBef>
                <a:spcPts val="400"/>
              </a:spcBef>
              <a:spcAft>
                <a:spcPts val="0"/>
              </a:spcAft>
              <a:buSzPts val="1400"/>
              <a:buFont typeface="Noto Sans Symbols"/>
              <a:buChar char="❖"/>
            </a:pPr>
            <a:r>
              <a:rPr b="1" lang="en" sz="2000"/>
              <a:t>More repetition</a:t>
            </a:r>
            <a:endParaRPr b="1" sz="2000"/>
          </a:p>
          <a:p>
            <a:pPr indent="0" lvl="0" marL="457200" rtl="0" algn="l">
              <a:lnSpc>
                <a:spcPct val="100000"/>
              </a:lnSpc>
              <a:spcBef>
                <a:spcPts val="400"/>
              </a:spcBef>
              <a:spcAft>
                <a:spcPts val="0"/>
              </a:spcAft>
              <a:buSzPts val="1260"/>
              <a:buNone/>
            </a:pPr>
            <a:r>
              <a:t/>
            </a:r>
            <a:endParaRPr b="1" sz="2000"/>
          </a:p>
          <a:p>
            <a:pPr indent="-342900" lvl="0" marL="342900" rtl="0" algn="l">
              <a:lnSpc>
                <a:spcPct val="100000"/>
              </a:lnSpc>
              <a:spcBef>
                <a:spcPts val="400"/>
              </a:spcBef>
              <a:spcAft>
                <a:spcPts val="0"/>
              </a:spcAft>
              <a:buSzPts val="1400"/>
              <a:buFont typeface="Noto Sans Symbols"/>
              <a:buChar char="❖"/>
            </a:pPr>
            <a:r>
              <a:rPr b="1" lang="en" sz="2000"/>
              <a:t>Greater focus on specific needs of students</a:t>
            </a:r>
            <a:endParaRPr b="1" sz="2000"/>
          </a:p>
          <a:p>
            <a:pPr indent="0" lvl="0" marL="457200" rtl="0" algn="l">
              <a:lnSpc>
                <a:spcPct val="100000"/>
              </a:lnSpc>
              <a:spcBef>
                <a:spcPts val="400"/>
              </a:spcBef>
              <a:spcAft>
                <a:spcPts val="0"/>
              </a:spcAft>
              <a:buSzPts val="1260"/>
              <a:buNone/>
            </a:pPr>
            <a:r>
              <a:t/>
            </a:r>
            <a:endParaRPr b="1" sz="2000"/>
          </a:p>
          <a:p>
            <a:pPr indent="-342900" lvl="0" marL="342900" rtl="0" algn="l">
              <a:lnSpc>
                <a:spcPct val="100000"/>
              </a:lnSpc>
              <a:spcBef>
                <a:spcPts val="400"/>
              </a:spcBef>
              <a:spcAft>
                <a:spcPts val="0"/>
              </a:spcAft>
              <a:buSzPts val="1400"/>
              <a:buFont typeface="Noto Sans Symbols"/>
              <a:buChar char="❖"/>
            </a:pPr>
            <a:r>
              <a:rPr b="1" lang="en" sz="2000"/>
              <a:t>Frequent communication</a:t>
            </a:r>
            <a:endParaRPr/>
          </a:p>
          <a:p>
            <a:pPr indent="0" lvl="0" marL="0" rtl="0" algn="l">
              <a:lnSpc>
                <a:spcPct val="100000"/>
              </a:lnSpc>
              <a:spcBef>
                <a:spcPts val="480"/>
              </a:spcBef>
              <a:spcAft>
                <a:spcPts val="0"/>
              </a:spcAft>
              <a:buSzPts val="1680"/>
              <a:buNone/>
            </a:pPr>
            <a:r>
              <a:t/>
            </a:r>
            <a:endParaRPr b="1" sz="2400"/>
          </a:p>
          <a:p>
            <a:pPr indent="-342900" lvl="0" marL="342900" rtl="0" algn="l">
              <a:lnSpc>
                <a:spcPct val="100000"/>
              </a:lnSpc>
              <a:spcBef>
                <a:spcPts val="520"/>
              </a:spcBef>
              <a:spcAft>
                <a:spcPts val="0"/>
              </a:spcAft>
              <a:buSzPts val="1820"/>
              <a:buFont typeface="Noto Sans Symbols"/>
              <a:buNone/>
            </a:pPr>
            <a:r>
              <a:t/>
            </a:r>
            <a:endParaRPr b="1" sz="2600"/>
          </a:p>
        </p:txBody>
      </p:sp>
      <p:sp>
        <p:nvSpPr>
          <p:cNvPr id="255" name="Google Shape;255;p7"/>
          <p:cNvSpPr txBox="1"/>
          <p:nvPr/>
        </p:nvSpPr>
        <p:spPr>
          <a:xfrm>
            <a:off x="1295400" y="4572000"/>
            <a:ext cx="4800600" cy="30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Times New Roman"/>
              <a:ea typeface="Times New Roman"/>
              <a:cs typeface="Times New Roman"/>
              <a:sym typeface="Times New Roman"/>
            </a:endParaRPr>
          </a:p>
        </p:txBody>
      </p:sp>
      <p:sp>
        <p:nvSpPr>
          <p:cNvPr id="256" name="Google Shape;256;p7"/>
          <p:cNvSpPr txBox="1"/>
          <p:nvPr/>
        </p:nvSpPr>
        <p:spPr>
          <a:xfrm>
            <a:off x="1371600" y="3581400"/>
            <a:ext cx="2667000" cy="3667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pic>
        <p:nvPicPr>
          <p:cNvPr id="257" name="Google Shape;257;p7"/>
          <p:cNvPicPr preferRelativeResize="0"/>
          <p:nvPr/>
        </p:nvPicPr>
        <p:blipFill rotWithShape="1">
          <a:blip r:embed="rId3">
            <a:alphaModFix/>
          </a:blip>
          <a:srcRect b="0" l="0" r="0" t="0"/>
          <a:stretch/>
        </p:blipFill>
        <p:spPr>
          <a:xfrm>
            <a:off x="5813825" y="1676400"/>
            <a:ext cx="2796775" cy="1676400"/>
          </a:xfrm>
          <a:prstGeom prst="rect">
            <a:avLst/>
          </a:prstGeom>
          <a:noFill/>
          <a:ln>
            <a:noFill/>
          </a:ln>
        </p:spPr>
      </p:pic>
      <p:pic>
        <p:nvPicPr>
          <p:cNvPr id="258" name="Google Shape;258;p7"/>
          <p:cNvPicPr preferRelativeResize="0"/>
          <p:nvPr/>
        </p:nvPicPr>
        <p:blipFill rotWithShape="1">
          <a:blip r:embed="rId4">
            <a:alphaModFix/>
          </a:blip>
          <a:srcRect b="0" l="0" r="0" t="0"/>
          <a:stretch/>
        </p:blipFill>
        <p:spPr>
          <a:xfrm>
            <a:off x="5147650" y="3359350"/>
            <a:ext cx="2796775" cy="1725325"/>
          </a:xfrm>
          <a:prstGeom prst="rect">
            <a:avLst/>
          </a:prstGeom>
          <a:noFill/>
          <a:ln>
            <a:noFill/>
          </a:ln>
        </p:spPr>
      </p:pic>
      <p:sp>
        <p:nvSpPr>
          <p:cNvPr id="259" name="Google Shape;259;p7"/>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6"/>
          <p:cNvSpPr txBox="1"/>
          <p:nvPr/>
        </p:nvSpPr>
        <p:spPr>
          <a:xfrm>
            <a:off x="441325" y="1560513"/>
            <a:ext cx="3902075"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 name="Google Shape;265;p16"/>
          <p:cNvSpPr/>
          <p:nvPr/>
        </p:nvSpPr>
        <p:spPr>
          <a:xfrm>
            <a:off x="1447800" y="304800"/>
            <a:ext cx="7315200" cy="1143000"/>
          </a:xfrm>
          <a:prstGeom prst="rect">
            <a:avLst/>
          </a:prstGeom>
          <a:solidFill>
            <a:schemeClr val="accent1"/>
          </a:solid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rgbClr val="FFFFFF"/>
                </a:solidFill>
                <a:latin typeface="Arial"/>
                <a:ea typeface="Arial"/>
                <a:cs typeface="Arial"/>
                <a:sym typeface="Arial"/>
              </a:rPr>
              <a:t>What ESL Materials and Resources are Implemented?</a:t>
            </a:r>
            <a:endParaRPr b="1" i="1" sz="2800" u="none" cap="none" strike="noStrike">
              <a:solidFill>
                <a:srgbClr val="FFFFFF"/>
              </a:solidFill>
              <a:latin typeface="Arial"/>
              <a:ea typeface="Arial"/>
              <a:cs typeface="Arial"/>
              <a:sym typeface="Arial"/>
            </a:endParaRPr>
          </a:p>
        </p:txBody>
      </p:sp>
      <p:sp>
        <p:nvSpPr>
          <p:cNvPr id="266" name="Google Shape;266;p16"/>
          <p:cNvSpPr txBox="1"/>
          <p:nvPr/>
        </p:nvSpPr>
        <p:spPr>
          <a:xfrm>
            <a:off x="1524000" y="1560513"/>
            <a:ext cx="6858000" cy="240065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FF"/>
              </a:buClr>
              <a:buSzPts val="3600"/>
              <a:buFont typeface="Noto Sans Symbols"/>
              <a:buNone/>
            </a:pPr>
            <a:r>
              <a:rPr b="1" i="0" lang="en" sz="3600" u="none" cap="none" strike="noStrike">
                <a:solidFill>
                  <a:srgbClr val="000000"/>
                </a:solidFill>
                <a:latin typeface="Verdana"/>
                <a:ea typeface="Verdana"/>
                <a:cs typeface="Verdana"/>
                <a:sym typeface="Verdana"/>
              </a:rPr>
              <a:t>CURRICULUM </a:t>
            </a:r>
            <a:endParaRPr b="1" i="0" sz="3600" u="none" cap="none" strike="noStrike">
              <a:solidFill>
                <a:srgbClr val="000000"/>
              </a:solidFill>
              <a:latin typeface="Verdana"/>
              <a:ea typeface="Verdana"/>
              <a:cs typeface="Verdana"/>
              <a:sym typeface="Verdana"/>
            </a:endParaRPr>
          </a:p>
          <a:p>
            <a:pPr indent="-457200" lvl="0" marL="457200" marR="0" rtl="0" algn="l">
              <a:lnSpc>
                <a:spcPct val="100000"/>
              </a:lnSpc>
              <a:spcBef>
                <a:spcPts val="1800"/>
              </a:spcBef>
              <a:spcAft>
                <a:spcPts val="0"/>
              </a:spcAft>
              <a:buClr>
                <a:srgbClr val="0000FF"/>
              </a:buClr>
              <a:buSzPts val="3600"/>
              <a:buFont typeface="Noto Sans Symbols"/>
              <a:buNone/>
            </a:pPr>
            <a:r>
              <a:rPr b="1" i="0" lang="en" sz="3600" u="none" cap="none" strike="noStrike">
                <a:solidFill>
                  <a:srgbClr val="000000"/>
                </a:solidFill>
                <a:latin typeface="Verdana"/>
                <a:ea typeface="Verdana"/>
                <a:cs typeface="Verdana"/>
                <a:sym typeface="Verdana"/>
              </a:rPr>
              <a: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rgbClr val="0000FF"/>
              </a:buClr>
              <a:buSzPts val="2000"/>
              <a:buFont typeface="Noto Sans Symbols"/>
              <a:buNone/>
            </a:pPr>
            <a:r>
              <a:t/>
            </a:r>
            <a:endParaRPr b="1" i="0" sz="2000" u="none" cap="none" strike="noStrike">
              <a:solidFill>
                <a:srgbClr val="000000"/>
              </a:solidFill>
              <a:latin typeface="Verdana"/>
              <a:ea typeface="Verdana"/>
              <a:cs typeface="Verdana"/>
              <a:sym typeface="Verdana"/>
            </a:endParaRPr>
          </a:p>
          <a:p>
            <a:pPr indent="-330200" lvl="0" marL="457200" marR="0" rtl="0" algn="l">
              <a:lnSpc>
                <a:spcPct val="100000"/>
              </a:lnSpc>
              <a:spcBef>
                <a:spcPts val="1000"/>
              </a:spcBef>
              <a:spcAft>
                <a:spcPts val="0"/>
              </a:spcAft>
              <a:buClr>
                <a:srgbClr val="FF0066"/>
              </a:buClr>
              <a:buSzPts val="2000"/>
              <a:buFont typeface="Noto Sans Symbols"/>
              <a:buNone/>
            </a:pPr>
            <a:r>
              <a:t/>
            </a:r>
            <a:endParaRPr b="1" i="0" sz="2000" u="none" cap="none" strike="noStrike">
              <a:solidFill>
                <a:srgbClr val="000000"/>
              </a:solidFill>
              <a:latin typeface="Verdana"/>
              <a:ea typeface="Verdana"/>
              <a:cs typeface="Verdana"/>
              <a:sym typeface="Verdana"/>
            </a:endParaRPr>
          </a:p>
        </p:txBody>
      </p:sp>
      <p:sp>
        <p:nvSpPr>
          <p:cNvPr id="267" name="Google Shape;267;p16"/>
          <p:cNvSpPr/>
          <p:nvPr/>
        </p:nvSpPr>
        <p:spPr>
          <a:xfrm>
            <a:off x="838200" y="2133600"/>
            <a:ext cx="8153400" cy="4724400"/>
          </a:xfrm>
          <a:prstGeom prst="rect">
            <a:avLst/>
          </a:prstGeom>
          <a:noFill/>
          <a:ln>
            <a:noFill/>
          </a:ln>
        </p:spPr>
        <p:txBody>
          <a:bodyPr anchorCtr="0" anchor="t" bIns="45700" lIns="91425" spcFirstLastPara="1" rIns="91425" wrap="square" tIns="45700">
            <a:spAutoFit/>
          </a:bodyPr>
          <a:lstStyle/>
          <a:p>
            <a:pPr indent="-190500" lvl="0" marL="342900" marR="0" rtl="0" algn="l">
              <a:lnSpc>
                <a:spcPct val="100000"/>
              </a:lnSpc>
              <a:spcBef>
                <a:spcPts val="0"/>
              </a:spcBef>
              <a:spcAft>
                <a:spcPts val="0"/>
              </a:spcAft>
              <a:buClr>
                <a:srgbClr val="006666"/>
              </a:buClr>
              <a:buSzPts val="2400"/>
              <a:buFont typeface="Noto Sans Symbols"/>
              <a:buNone/>
            </a:pPr>
            <a:r>
              <a:t/>
            </a:r>
            <a:endParaRPr b="1" i="0" sz="2400" u="none" cap="none" strike="noStrike">
              <a:solidFill>
                <a:srgbClr val="000000"/>
              </a:solidFill>
              <a:latin typeface="Verdana"/>
              <a:ea typeface="Verdana"/>
              <a:cs typeface="Verdana"/>
              <a:sym typeface="Verdana"/>
            </a:endParaRPr>
          </a:p>
          <a:p>
            <a:pPr indent="-342900" lvl="0" marL="342900" marR="0" rtl="0" algn="l">
              <a:lnSpc>
                <a:spcPct val="100000"/>
              </a:lnSpc>
              <a:spcBef>
                <a:spcPts val="0"/>
              </a:spcBef>
              <a:spcAft>
                <a:spcPts val="0"/>
              </a:spcAft>
              <a:buClr>
                <a:srgbClr val="006666"/>
              </a:buClr>
              <a:buSzPts val="2400"/>
              <a:buFont typeface="Noto Sans Symbols"/>
              <a:buChar char="❖"/>
            </a:pPr>
            <a:r>
              <a:rPr b="1" lang="en" sz="2400">
                <a:latin typeface="Verdana"/>
                <a:ea typeface="Verdana"/>
                <a:cs typeface="Verdana"/>
                <a:sym typeface="Verdana"/>
              </a:rPr>
              <a:t>Wonders for ELLs </a:t>
            </a:r>
            <a:endParaRPr b="1" sz="2400">
              <a:latin typeface="Verdana"/>
              <a:ea typeface="Verdana"/>
              <a:cs typeface="Verdana"/>
              <a:sym typeface="Verdana"/>
            </a:endParaRPr>
          </a:p>
          <a:p>
            <a:pPr indent="0" lvl="0" marL="457200" marR="0" rtl="0" algn="l">
              <a:lnSpc>
                <a:spcPct val="100000"/>
              </a:lnSpc>
              <a:spcBef>
                <a:spcPts val="0"/>
              </a:spcBef>
              <a:spcAft>
                <a:spcPts val="0"/>
              </a:spcAft>
              <a:buNone/>
            </a:pPr>
            <a:r>
              <a:t/>
            </a:r>
            <a:endParaRPr b="1" sz="2400">
              <a:latin typeface="Verdana"/>
              <a:ea typeface="Verdana"/>
              <a:cs typeface="Verdana"/>
              <a:sym typeface="Verdana"/>
            </a:endParaRPr>
          </a:p>
          <a:p>
            <a:pPr indent="0" lvl="0" marL="457200" marR="0" rtl="0" algn="l">
              <a:lnSpc>
                <a:spcPct val="100000"/>
              </a:lnSpc>
              <a:spcBef>
                <a:spcPts val="0"/>
              </a:spcBef>
              <a:spcAft>
                <a:spcPts val="0"/>
              </a:spcAft>
              <a:buNone/>
            </a:pPr>
            <a:r>
              <a:t/>
            </a:r>
            <a:endParaRPr b="1" sz="2400">
              <a:latin typeface="Verdana"/>
              <a:ea typeface="Verdana"/>
              <a:cs typeface="Verdana"/>
              <a:sym typeface="Verdana"/>
            </a:endParaRPr>
          </a:p>
          <a:p>
            <a:pPr indent="0" lvl="0" marL="457200" marR="0" rtl="0" algn="l">
              <a:lnSpc>
                <a:spcPct val="100000"/>
              </a:lnSpc>
              <a:spcBef>
                <a:spcPts val="0"/>
              </a:spcBef>
              <a:spcAft>
                <a:spcPts val="0"/>
              </a:spcAft>
              <a:buNone/>
            </a:pPr>
            <a:r>
              <a:t/>
            </a:r>
            <a:endParaRPr b="1" sz="2400">
              <a:latin typeface="Verdana"/>
              <a:ea typeface="Verdana"/>
              <a:cs typeface="Verdana"/>
              <a:sym typeface="Verdana"/>
            </a:endParaRPr>
          </a:p>
          <a:p>
            <a:pPr indent="0" lvl="0" marL="457200" marR="0" rtl="0" algn="l">
              <a:lnSpc>
                <a:spcPct val="100000"/>
              </a:lnSpc>
              <a:spcBef>
                <a:spcPts val="0"/>
              </a:spcBef>
              <a:spcAft>
                <a:spcPts val="0"/>
              </a:spcAft>
              <a:buNone/>
            </a:pPr>
            <a:r>
              <a:t/>
            </a:r>
            <a:endParaRPr b="1" sz="2400">
              <a:latin typeface="Verdana"/>
              <a:ea typeface="Verdana"/>
              <a:cs typeface="Verdana"/>
              <a:sym typeface="Verdana"/>
            </a:endParaRPr>
          </a:p>
          <a:p>
            <a:pPr indent="0" lvl="0" marL="457200" marR="0" rtl="0" algn="l">
              <a:lnSpc>
                <a:spcPct val="100000"/>
              </a:lnSpc>
              <a:spcBef>
                <a:spcPts val="0"/>
              </a:spcBef>
              <a:spcAft>
                <a:spcPts val="0"/>
              </a:spcAft>
              <a:buNone/>
            </a:pPr>
            <a:r>
              <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000"/>
              <a:buFont typeface="Arial"/>
              <a:buNone/>
            </a:pPr>
            <a:r>
              <a:rPr b="1" lang="en" sz="2000">
                <a:latin typeface="Verdana"/>
                <a:ea typeface="Verdana"/>
                <a:cs typeface="Verdana"/>
                <a:sym typeface="Verdana"/>
              </a:rPr>
              <a:t>The curriculum is </a:t>
            </a:r>
            <a:r>
              <a:rPr b="1" i="0" lang="en" sz="2000" u="none" cap="none" strike="noStrike">
                <a:solidFill>
                  <a:srgbClr val="000000"/>
                </a:solidFill>
                <a:latin typeface="Verdana"/>
                <a:ea typeface="Verdana"/>
                <a:cs typeface="Verdana"/>
                <a:sym typeface="Verdana"/>
              </a:rPr>
              <a:t>standards-based with specialized instructional strategies.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000"/>
              <a:buFont typeface="Arial"/>
              <a:buNone/>
            </a:pPr>
            <a:r>
              <a:rPr b="1" lang="en" sz="2000">
                <a:latin typeface="Verdana"/>
                <a:ea typeface="Verdana"/>
                <a:cs typeface="Verdana"/>
                <a:sym typeface="Verdana"/>
              </a:rPr>
              <a:t>It has </a:t>
            </a:r>
            <a:r>
              <a:rPr b="1" i="0" lang="en" sz="2000" u="none" cap="none" strike="noStrike">
                <a:solidFill>
                  <a:srgbClr val="000000"/>
                </a:solidFill>
                <a:latin typeface="Verdana"/>
                <a:ea typeface="Verdana"/>
                <a:cs typeface="Verdana"/>
                <a:sym typeface="Verdana"/>
              </a:rPr>
              <a:t>online components that teachers and students may utilize in the classroom and students can access at home. </a:t>
            </a:r>
            <a:endParaRPr b="1" i="0" sz="2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p:txBody>
      </p:sp>
      <p:sp>
        <p:nvSpPr>
          <p:cNvPr id="268" name="Google Shape;268;p16"/>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pic>
        <p:nvPicPr>
          <p:cNvPr id="269" name="Google Shape;269;p16"/>
          <p:cNvPicPr preferRelativeResize="0"/>
          <p:nvPr/>
        </p:nvPicPr>
        <p:blipFill>
          <a:blip r:embed="rId3">
            <a:alphaModFix/>
          </a:blip>
          <a:stretch>
            <a:fillRect/>
          </a:stretch>
        </p:blipFill>
        <p:spPr>
          <a:xfrm>
            <a:off x="4991100" y="2675813"/>
            <a:ext cx="1752600" cy="1506375"/>
          </a:xfrm>
          <a:prstGeom prst="rect">
            <a:avLst/>
          </a:prstGeom>
          <a:noFill/>
          <a:ln>
            <a:noFill/>
          </a:ln>
        </p:spPr>
      </p:pic>
      <p:pic>
        <p:nvPicPr>
          <p:cNvPr id="270" name="Google Shape;270;p16"/>
          <p:cNvPicPr preferRelativeResize="0"/>
          <p:nvPr/>
        </p:nvPicPr>
        <p:blipFill>
          <a:blip r:embed="rId4">
            <a:alphaModFix/>
          </a:blip>
          <a:stretch>
            <a:fillRect/>
          </a:stretch>
        </p:blipFill>
        <p:spPr>
          <a:xfrm>
            <a:off x="576263" y="3028950"/>
            <a:ext cx="3152775" cy="1447800"/>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8"/>
          <p:cNvSpPr txBox="1"/>
          <p:nvPr>
            <p:ph type="title"/>
          </p:nvPr>
        </p:nvSpPr>
        <p:spPr>
          <a:xfrm>
            <a:off x="685800" y="152400"/>
            <a:ext cx="7313612" cy="758825"/>
          </a:xfrm>
          <a:prstGeom prst="rect">
            <a:avLst/>
          </a:prstGeom>
          <a:solidFill>
            <a:srgbClr val="269999"/>
          </a:solidFill>
          <a:ln cap="flat" cmpd="sng" w="25400">
            <a:solidFill>
              <a:srgbClr val="259494"/>
            </a:solidFill>
            <a:prstDash val="solid"/>
            <a:round/>
            <a:headEnd len="sm" w="sm" type="none"/>
            <a:tailEnd len="sm" w="sm" type="none"/>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b="1" i="1" lang="en" sz="2800">
                <a:solidFill>
                  <a:schemeClr val="lt1"/>
                </a:solidFill>
                <a:latin typeface="Arial"/>
                <a:ea typeface="Arial"/>
                <a:cs typeface="Arial"/>
                <a:sym typeface="Arial"/>
              </a:rPr>
              <a:t>20</a:t>
            </a:r>
            <a:r>
              <a:rPr b="1" i="1" lang="en" sz="2800">
                <a:solidFill>
                  <a:schemeClr val="lt1"/>
                </a:solidFill>
              </a:rPr>
              <a:t>20</a:t>
            </a:r>
            <a:r>
              <a:rPr b="1" i="1" lang="en" sz="2800">
                <a:solidFill>
                  <a:schemeClr val="lt1"/>
                </a:solidFill>
                <a:latin typeface="Arial"/>
                <a:ea typeface="Arial"/>
                <a:cs typeface="Arial"/>
                <a:sym typeface="Arial"/>
              </a:rPr>
              <a:t>-20</a:t>
            </a:r>
            <a:r>
              <a:rPr b="1" i="1" lang="en" sz="2800">
                <a:solidFill>
                  <a:schemeClr val="lt1"/>
                </a:solidFill>
              </a:rPr>
              <a:t>21 </a:t>
            </a:r>
            <a:r>
              <a:rPr b="1" i="1" lang="en" sz="2800">
                <a:solidFill>
                  <a:schemeClr val="lt1"/>
                </a:solidFill>
                <a:latin typeface="Arial"/>
                <a:ea typeface="Arial"/>
                <a:cs typeface="Arial"/>
                <a:sym typeface="Arial"/>
              </a:rPr>
              <a:t>ACCESS for ELLs 2.0</a:t>
            </a:r>
            <a:endParaRPr b="1" i="1" sz="2800">
              <a:latin typeface="Arial"/>
              <a:ea typeface="Arial"/>
              <a:cs typeface="Arial"/>
              <a:sym typeface="Arial"/>
            </a:endParaRPr>
          </a:p>
        </p:txBody>
      </p:sp>
      <p:sp>
        <p:nvSpPr>
          <p:cNvPr id="276" name="Google Shape;276;p8"/>
          <p:cNvSpPr txBox="1"/>
          <p:nvPr>
            <p:ph idx="1" type="body"/>
          </p:nvPr>
        </p:nvSpPr>
        <p:spPr>
          <a:xfrm>
            <a:off x="1066800" y="1600200"/>
            <a:ext cx="7848600" cy="4876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400"/>
              <a:buFont typeface="Noto Sans Symbols"/>
              <a:buChar char="❖"/>
            </a:pPr>
            <a:r>
              <a:rPr lang="en" sz="2000"/>
              <a:t>An </a:t>
            </a:r>
            <a:r>
              <a:rPr b="1" lang="en" sz="2000" u="sng"/>
              <a:t>online assessment </a:t>
            </a:r>
            <a:r>
              <a:rPr lang="en" sz="2000"/>
              <a:t> - ACCESS for ELLs 2.0 for grades 1 through 12 that assesses each of the four language domains of </a:t>
            </a:r>
            <a:r>
              <a:rPr b="1" lang="en" sz="2000">
                <a:solidFill>
                  <a:schemeClr val="dk2"/>
                </a:solidFill>
              </a:rPr>
              <a:t>Listening, Speaking, Reading, and Writing</a:t>
            </a:r>
            <a:endParaRPr sz="2000"/>
          </a:p>
          <a:p>
            <a:pPr indent="-307340" lvl="0" marL="342900" rtl="0" algn="l">
              <a:lnSpc>
                <a:spcPct val="100000"/>
              </a:lnSpc>
              <a:spcBef>
                <a:spcPts val="160"/>
              </a:spcBef>
              <a:spcAft>
                <a:spcPts val="0"/>
              </a:spcAft>
              <a:buSzPts val="560"/>
              <a:buFont typeface="Noto Sans Symbols"/>
              <a:buNone/>
            </a:pPr>
            <a:r>
              <a:t/>
            </a:r>
            <a:endParaRPr sz="800"/>
          </a:p>
          <a:p>
            <a:pPr indent="-342900" lvl="0" marL="342900" rtl="0" algn="l">
              <a:lnSpc>
                <a:spcPct val="100000"/>
              </a:lnSpc>
              <a:spcBef>
                <a:spcPts val="400"/>
              </a:spcBef>
              <a:spcAft>
                <a:spcPts val="0"/>
              </a:spcAft>
              <a:buSzPts val="1400"/>
              <a:buFont typeface="Noto Sans Symbols"/>
              <a:buChar char="❖"/>
            </a:pPr>
            <a:r>
              <a:rPr b="1" lang="en" sz="2000">
                <a:solidFill>
                  <a:schemeClr val="dk2"/>
                </a:solidFill>
              </a:rPr>
              <a:t>Kindergarten and Alternate ACCESS for ELLs </a:t>
            </a:r>
            <a:r>
              <a:rPr lang="en" sz="2000"/>
              <a:t>assessments are </a:t>
            </a:r>
            <a:r>
              <a:rPr b="1" lang="en" sz="2000">
                <a:solidFill>
                  <a:schemeClr val="dk2"/>
                </a:solidFill>
              </a:rPr>
              <a:t>paper-based</a:t>
            </a:r>
            <a:r>
              <a:rPr lang="en" sz="2000"/>
              <a:t>.</a:t>
            </a:r>
            <a:endParaRPr/>
          </a:p>
          <a:p>
            <a:pPr indent="-342900" lvl="0" marL="342900" rtl="0" algn="l">
              <a:lnSpc>
                <a:spcPct val="100000"/>
              </a:lnSpc>
              <a:spcBef>
                <a:spcPts val="400"/>
              </a:spcBef>
              <a:spcAft>
                <a:spcPts val="0"/>
              </a:spcAft>
              <a:buSzPts val="1400"/>
              <a:buFont typeface="Noto Sans Symbols"/>
              <a:buChar char="❖"/>
            </a:pPr>
            <a:r>
              <a:rPr b="1" lang="en" sz="2000"/>
              <a:t>The ACCESS for ELLs and the WIDA Screener measure your child’s English Proficiency Level using this scale:</a:t>
            </a:r>
            <a:endParaRPr b="1" sz="2000"/>
          </a:p>
          <a:p>
            <a:pPr indent="-342900" lvl="0" marL="342900" rtl="0" algn="l">
              <a:lnSpc>
                <a:spcPct val="100000"/>
              </a:lnSpc>
              <a:spcBef>
                <a:spcPts val="400"/>
              </a:spcBef>
              <a:spcAft>
                <a:spcPts val="0"/>
              </a:spcAft>
              <a:buSzPts val="1400"/>
              <a:buFont typeface="Noto Sans Symbols"/>
              <a:buChar char="❖"/>
            </a:pPr>
            <a:r>
              <a:rPr b="1" lang="en" sz="2000"/>
              <a:t>Entering – 1</a:t>
            </a:r>
            <a:endParaRPr sz="900"/>
          </a:p>
          <a:p>
            <a:pPr indent="-342900" lvl="0" marL="342900" rtl="0" algn="l">
              <a:lnSpc>
                <a:spcPct val="100000"/>
              </a:lnSpc>
              <a:spcBef>
                <a:spcPts val="400"/>
              </a:spcBef>
              <a:spcAft>
                <a:spcPts val="0"/>
              </a:spcAft>
              <a:buSzPts val="1400"/>
              <a:buFont typeface="Noto Sans Symbols"/>
              <a:buChar char="❖"/>
            </a:pPr>
            <a:r>
              <a:rPr b="1" lang="en" sz="2000"/>
              <a:t>Emerging – 2</a:t>
            </a:r>
            <a:endParaRPr b="1" sz="900"/>
          </a:p>
          <a:p>
            <a:pPr indent="-342900" lvl="0" marL="342900" rtl="0" algn="l">
              <a:lnSpc>
                <a:spcPct val="100000"/>
              </a:lnSpc>
              <a:spcBef>
                <a:spcPts val="400"/>
              </a:spcBef>
              <a:spcAft>
                <a:spcPts val="0"/>
              </a:spcAft>
              <a:buSzPts val="1400"/>
              <a:buFont typeface="Noto Sans Symbols"/>
              <a:buChar char="❖"/>
            </a:pPr>
            <a:r>
              <a:rPr b="1" lang="en" sz="2000"/>
              <a:t>Developing – 3</a:t>
            </a:r>
            <a:endParaRPr b="1" sz="900"/>
          </a:p>
          <a:p>
            <a:pPr indent="-342900" lvl="0" marL="342900" rtl="0" algn="l">
              <a:lnSpc>
                <a:spcPct val="100000"/>
              </a:lnSpc>
              <a:spcBef>
                <a:spcPts val="400"/>
              </a:spcBef>
              <a:spcAft>
                <a:spcPts val="0"/>
              </a:spcAft>
              <a:buSzPts val="1400"/>
              <a:buFont typeface="Noto Sans Symbols"/>
              <a:buChar char="❖"/>
            </a:pPr>
            <a:r>
              <a:rPr b="1" lang="en" sz="2000"/>
              <a:t>Expanding – 4</a:t>
            </a:r>
            <a:endParaRPr b="1" sz="900"/>
          </a:p>
          <a:p>
            <a:pPr indent="-342900" lvl="0" marL="342900" rtl="0" algn="l">
              <a:lnSpc>
                <a:spcPct val="100000"/>
              </a:lnSpc>
              <a:spcBef>
                <a:spcPts val="400"/>
              </a:spcBef>
              <a:spcAft>
                <a:spcPts val="0"/>
              </a:spcAft>
              <a:buSzPts val="1400"/>
              <a:buFont typeface="Noto Sans Symbols"/>
              <a:buChar char="❖"/>
            </a:pPr>
            <a:r>
              <a:rPr b="1" lang="en" sz="2000"/>
              <a:t>Bridging – 5</a:t>
            </a:r>
            <a:endParaRPr sz="900"/>
          </a:p>
          <a:p>
            <a:pPr indent="-342900" lvl="0" marL="342900" rtl="0" algn="l">
              <a:lnSpc>
                <a:spcPct val="100000"/>
              </a:lnSpc>
              <a:spcBef>
                <a:spcPts val="400"/>
              </a:spcBef>
              <a:spcAft>
                <a:spcPts val="0"/>
              </a:spcAft>
              <a:buSzPts val="1400"/>
              <a:buFont typeface="Noto Sans Symbols"/>
              <a:buChar char="❖"/>
            </a:pPr>
            <a:r>
              <a:rPr b="1" lang="en" sz="2000"/>
              <a:t>Reaching-6</a:t>
            </a:r>
            <a:endParaRPr/>
          </a:p>
          <a:p>
            <a:pPr indent="0" lvl="0" marL="0" rtl="0" algn="l">
              <a:lnSpc>
                <a:spcPct val="100000"/>
              </a:lnSpc>
              <a:spcBef>
                <a:spcPts val="400"/>
              </a:spcBef>
              <a:spcAft>
                <a:spcPts val="0"/>
              </a:spcAft>
              <a:buClr>
                <a:srgbClr val="006666"/>
              </a:buClr>
              <a:buSzPts val="1400"/>
              <a:buNone/>
            </a:pPr>
            <a:r>
              <a:t/>
            </a:r>
            <a:endParaRPr sz="2000"/>
          </a:p>
          <a:p>
            <a:pPr indent="-307340" lvl="0" marL="342900" rtl="0" algn="l">
              <a:lnSpc>
                <a:spcPct val="100000"/>
              </a:lnSpc>
              <a:spcBef>
                <a:spcPts val="160"/>
              </a:spcBef>
              <a:spcAft>
                <a:spcPts val="0"/>
              </a:spcAft>
              <a:buSzPts val="560"/>
              <a:buFont typeface="Noto Sans Symbols"/>
              <a:buNone/>
            </a:pPr>
            <a:r>
              <a:t/>
            </a:r>
            <a:endParaRPr sz="800"/>
          </a:p>
          <a:p>
            <a:pPr indent="0" lvl="0" marL="0" rtl="0" algn="l">
              <a:lnSpc>
                <a:spcPct val="100000"/>
              </a:lnSpc>
              <a:spcBef>
                <a:spcPts val="580"/>
              </a:spcBef>
              <a:spcAft>
                <a:spcPts val="0"/>
              </a:spcAft>
              <a:buSzPts val="2030"/>
              <a:buNone/>
            </a:pPr>
            <a:r>
              <a:t/>
            </a:r>
            <a:endParaRPr/>
          </a:p>
        </p:txBody>
      </p:sp>
      <p:sp>
        <p:nvSpPr>
          <p:cNvPr id="277" name="Google Shape;277;p8"/>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solidFill>
                  <a:srgbClr val="000000"/>
                </a:solidFill>
              </a:rPr>
              <a:t>‹#›</a:t>
            </a:fld>
            <a:endParaRPr>
              <a:solidFill>
                <a:srgbClr val="000000"/>
              </a:solidFill>
            </a:endParaRPr>
          </a:p>
        </p:txBody>
      </p:sp>
      <p:graphicFrame>
        <p:nvGraphicFramePr>
          <p:cNvPr id="278" name="Google Shape;278;p8"/>
          <p:cNvGraphicFramePr/>
          <p:nvPr/>
        </p:nvGraphicFramePr>
        <p:xfrm>
          <a:off x="7162800" y="76200"/>
          <a:ext cx="1785938" cy="1389063"/>
        </p:xfrm>
        <a:graphic>
          <a:graphicData uri="http://schemas.openxmlformats.org/presentationml/2006/ole">
            <mc:AlternateContent>
              <mc:Choice Requires="v">
                <p:oleObj r:id="rId4" imgH="1389063" imgW="1785938" progId="MSPhotoEd.3" spid="_x0000_s1">
                  <p:embed/>
                </p:oleObj>
              </mc:Choice>
              <mc:Fallback>
                <p:oleObj r:id="rId5" imgH="1389063" imgW="1785938" progId="MSPhotoEd.3">
                  <p:embed/>
                  <p:pic>
                    <p:nvPicPr>
                      <p:cNvPr id="278" name="Google Shape;278;p8"/>
                      <p:cNvPicPr preferRelativeResize="0"/>
                      <p:nvPr/>
                    </p:nvPicPr>
                    <p:blipFill rotWithShape="1">
                      <a:blip r:embed="rId6">
                        <a:alphaModFix/>
                      </a:blip>
                      <a:srcRect b="0" l="0" r="0" t="0"/>
                      <a:stretch/>
                    </p:blipFill>
                    <p:spPr>
                      <a:xfrm>
                        <a:off x="7162800" y="76200"/>
                        <a:ext cx="1785938" cy="1389063"/>
                      </a:xfrm>
                      <a:prstGeom prst="rect">
                        <a:avLst/>
                      </a:prstGeom>
                      <a:noFill/>
                      <a:ln>
                        <a:noFill/>
                      </a:ln>
                    </p:spPr>
                  </p:pic>
                </p:oleObj>
              </mc:Fallback>
            </mc:AlternateContent>
          </a:graphicData>
        </a:graphic>
      </p:graphicFrame>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2014-09-13T17:07:18Z</dcterms:created>
  <dc:creator>Zarra, Melissa</dc:creator>
</cp:coreProperties>
</file>